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9"/>
  </p:notesMasterIdLst>
  <p:sldIdLst>
    <p:sldId id="264" r:id="rId2"/>
    <p:sldId id="265" r:id="rId3"/>
    <p:sldId id="267" r:id="rId4"/>
    <p:sldId id="268" r:id="rId5"/>
    <p:sldId id="269" r:id="rId6"/>
    <p:sldId id="270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686052"/>
    <a:srgbClr val="2C2D2E"/>
    <a:srgbClr val="7E7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FE10E-7FA1-4D24-A385-84CB7B6758B8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59B57-C08E-4368-8BE9-CDB9A1A8C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7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45AD-A644-5FC5-A572-D3A5E45BF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E354B-9B82-ED53-E549-FF4EC2A0B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C135-FC05-73DE-76A7-B5A47956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6827C-146D-E954-52CC-F4D3583E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03E4D-C8ED-A124-24A1-BB284970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3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DDAB-F9EC-CD6E-987A-DB8BA955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CE9D8-2ED4-27E7-D6A9-476DC8364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D027-E862-E2F2-E41A-FCD0B8FD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46757-A3FB-7E0A-39C7-FF817791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6EEEB-5717-EDFC-D2C1-222BAAE3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8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F4158-2B2C-3677-30D6-AC5B0D61FD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88529-D8E7-B0E1-9B3B-B192D1305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8F17F-62C5-E83A-47E6-215EBB77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00EE6-AFA7-C383-745A-51B45183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780F8-21F3-46AD-E9E1-C8B34915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4DDA-3C71-3B0B-45D2-E20CD98E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D9C51-FB0A-360B-4218-CF783BCBE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F4B9C-5320-176B-9A42-1013D2BC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4FC01-211F-3C40-7BD0-73ABDA3C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B97F5-2ED9-C16F-A2B8-7E0E923E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0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B78F-76FA-83CB-8EF9-8BAE8F5A3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FAA62-49F2-C291-42CE-3A225B30A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6689-B705-A8F9-6FDD-F041D84B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F6E5-9854-06BC-EC7F-A31351F79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056FE-585E-910D-E88A-C1CDAFE0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7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4109-A668-5287-4E07-A4ACD236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15E20-71BE-B542-C538-318E1971C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DB1CB-EA94-3DF3-6CD3-1A6D0B4F8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AC388-AC62-8AA8-6403-08FAA84B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9F4B7-EF8A-8A9F-9675-99813E51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88DB8-282E-A092-1FE6-2937BA80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81A7B-AD5F-32C3-DC2C-9B668A9C0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F37EA-CB28-AC4A-44C2-12CC79432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82DE-B4C2-71C7-C8FE-E6723ADFB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D3884-3B62-83A4-3F9E-48DD0869E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8E08C-4864-F525-4F68-93169B230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CEA22-A066-931F-7C3A-25409D83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D2C24-832E-5514-0200-05B53995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F176E-7639-383D-32C7-03293295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1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5504-9F87-E70F-6F08-82C8CDE1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2AF4A4-DD46-C0E3-94F9-AC9CE7D6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7E9B5-F5E2-9B92-3BAD-9FB79DDE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501C0-700A-B142-D32E-D579A3ED4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3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98608-BB0B-2280-E669-8FAF4763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B95B9-F713-88D0-5D94-934521E8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13AB6-0EE6-7AA6-556B-BF95F123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7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18A3-1871-270B-1A19-4B888A15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43DE-C893-E9C6-3AEF-F6C124DFC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151FF-699C-8538-FF80-E2FFB54A9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27DA1-319E-AD82-0076-F0B895A1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76B4C-8EB7-C43D-DDE7-734BB632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5CE62-3D23-1F71-0D0B-A0D407CE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1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80DE8-AA4B-344B-78DB-F0DF9BE9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A9910D-AD73-E943-664A-167849F48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C53E7-26FE-6B44-0DD8-DB849A51E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479A8-1DD8-E03E-4FB3-9FA2AD97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1BA9B-9A41-E9AE-78E0-54AA3605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B1705-2A39-8205-1AAE-D5B494BD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8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B19DA-E5AC-1DCB-0B34-2A57FAED9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FB3ED-09B6-EDDB-E313-3527992F4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EBE87-AC2C-0778-C20D-BBB4CF887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6A0A7-A519-E9E4-F726-550AD2AD9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7B28-054C-3ABA-2D07-EA4A57C51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6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3" Type="http://schemas.openxmlformats.org/officeDocument/2006/relationships/image" Target="../media/image6.png"/><Relationship Id="rId21" Type="http://schemas.openxmlformats.org/officeDocument/2006/relationships/image" Target="../media/image24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5.pn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3;p24">
            <a:extLst>
              <a:ext uri="{FF2B5EF4-FFF2-40B4-BE49-F238E27FC236}">
                <a16:creationId xmlns:a16="http://schemas.microsoft.com/office/drawing/2014/main" id="{810E0C19-6F00-AD69-A9D4-B6450F9B7D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952787" y="0"/>
            <a:ext cx="92392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4;p24">
            <a:extLst>
              <a:ext uri="{FF2B5EF4-FFF2-40B4-BE49-F238E27FC236}">
                <a16:creationId xmlns:a16="http://schemas.microsoft.com/office/drawing/2014/main" id="{AF68B000-9104-9074-5EBF-B529AFC358E4}"/>
              </a:ext>
            </a:extLst>
          </p:cNvPr>
          <p:cNvSpPr/>
          <p:nvPr/>
        </p:nvSpPr>
        <p:spPr>
          <a:xfrm rot="5400000">
            <a:off x="1905167" y="18467"/>
            <a:ext cx="4478400" cy="6702000"/>
          </a:xfrm>
          <a:prstGeom prst="rect">
            <a:avLst/>
          </a:prstGeom>
          <a:solidFill>
            <a:srgbClr val="686052">
              <a:alpha val="78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Google Shape;126;p24">
            <a:extLst>
              <a:ext uri="{FF2B5EF4-FFF2-40B4-BE49-F238E27FC236}">
                <a16:creationId xmlns:a16="http://schemas.microsoft.com/office/drawing/2014/main" id="{B3C7E8D2-2A87-97C1-0B40-FDA2879BD90A}"/>
              </a:ext>
            </a:extLst>
          </p:cNvPr>
          <p:cNvSpPr txBox="1">
            <a:spLocks/>
          </p:cNvSpPr>
          <p:nvPr/>
        </p:nvSpPr>
        <p:spPr>
          <a:xfrm>
            <a:off x="1493050" y="1130267"/>
            <a:ext cx="5886834" cy="447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chemeClr val="bg1"/>
                </a:solidFill>
                <a:latin typeface="Algerian" panose="04020705040A02060702" pitchFamily="82" charset="0"/>
                <a:ea typeface="Adobe Gothic Std B" panose="020B0800000000000000" pitchFamily="34" charset="-128"/>
              </a:rPr>
              <a:t>SMART LIGHTNIG </a:t>
            </a:r>
            <a:endParaRPr lang="en-US" sz="9600" dirty="0">
              <a:solidFill>
                <a:schemeClr val="bg1"/>
              </a:solidFill>
              <a:latin typeface="Algerian" panose="04020705040A02060702" pitchFamily="82" charset="0"/>
              <a:ea typeface="Adobe Gothic Std B" panose="020B0800000000000000" pitchFamily="34" charset="-128"/>
              <a:sym typeface="Livvic"/>
            </a:endParaRPr>
          </a:p>
        </p:txBody>
      </p:sp>
      <p:sp>
        <p:nvSpPr>
          <p:cNvPr id="5" name="Google Shape;127;p24">
            <a:extLst>
              <a:ext uri="{FF2B5EF4-FFF2-40B4-BE49-F238E27FC236}">
                <a16:creationId xmlns:a16="http://schemas.microsoft.com/office/drawing/2014/main" id="{A87BC63A-E213-2BD6-3ABA-B869A0479D6C}"/>
              </a:ext>
            </a:extLst>
          </p:cNvPr>
          <p:cNvSpPr/>
          <p:nvPr/>
        </p:nvSpPr>
        <p:spPr>
          <a:xfrm rot="-5400000" flipH="1">
            <a:off x="9976950" y="3050717"/>
            <a:ext cx="4478400" cy="637500"/>
          </a:xfrm>
          <a:prstGeom prst="rect">
            <a:avLst/>
          </a:prstGeom>
          <a:solidFill>
            <a:srgbClr val="7E725E">
              <a:alpha val="74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2718014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3;p24">
            <a:extLst>
              <a:ext uri="{FF2B5EF4-FFF2-40B4-BE49-F238E27FC236}">
                <a16:creationId xmlns:a16="http://schemas.microsoft.com/office/drawing/2014/main" id="{810E0C19-6F00-AD69-A9D4-B6450F9B7DF2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2952789" y="6858000"/>
            <a:ext cx="92392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4;p24">
            <a:extLst>
              <a:ext uri="{FF2B5EF4-FFF2-40B4-BE49-F238E27FC236}">
                <a16:creationId xmlns:a16="http://schemas.microsoft.com/office/drawing/2014/main" id="{AF68B000-9104-9074-5EBF-B529AFC358E4}"/>
              </a:ext>
            </a:extLst>
          </p:cNvPr>
          <p:cNvSpPr/>
          <p:nvPr/>
        </p:nvSpPr>
        <p:spPr>
          <a:xfrm rot="5400000">
            <a:off x="-5590200" y="18467"/>
            <a:ext cx="4478400" cy="6702000"/>
          </a:xfrm>
          <a:prstGeom prst="rect">
            <a:avLst/>
          </a:prstGeom>
          <a:solidFill>
            <a:srgbClr val="686052">
              <a:alpha val="78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Google Shape;126;p24">
            <a:extLst>
              <a:ext uri="{FF2B5EF4-FFF2-40B4-BE49-F238E27FC236}">
                <a16:creationId xmlns:a16="http://schemas.microsoft.com/office/drawing/2014/main" id="{B3C7E8D2-2A87-97C1-0B40-FDA2879BD90A}"/>
              </a:ext>
            </a:extLst>
          </p:cNvPr>
          <p:cNvSpPr txBox="1">
            <a:spLocks/>
          </p:cNvSpPr>
          <p:nvPr/>
        </p:nvSpPr>
        <p:spPr>
          <a:xfrm>
            <a:off x="-6002317" y="1130267"/>
            <a:ext cx="5886834" cy="447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chemeClr val="bg1"/>
                </a:solidFill>
                <a:latin typeface="Algerian" panose="04020705040A02060702" pitchFamily="82" charset="0"/>
                <a:ea typeface="Adobe Gothic Std B" panose="020B0800000000000000" pitchFamily="34" charset="-128"/>
              </a:rPr>
              <a:t>SMART LIGHTNIG </a:t>
            </a:r>
            <a:endParaRPr lang="en-US" sz="9600" dirty="0">
              <a:solidFill>
                <a:schemeClr val="bg1"/>
              </a:solidFill>
              <a:latin typeface="Algerian" panose="04020705040A02060702" pitchFamily="82" charset="0"/>
              <a:ea typeface="Adobe Gothic Std B" panose="020B0800000000000000" pitchFamily="34" charset="-128"/>
              <a:sym typeface="Livvic"/>
            </a:endParaRPr>
          </a:p>
        </p:txBody>
      </p:sp>
      <p:sp>
        <p:nvSpPr>
          <p:cNvPr id="5" name="Google Shape;127;p24">
            <a:extLst>
              <a:ext uri="{FF2B5EF4-FFF2-40B4-BE49-F238E27FC236}">
                <a16:creationId xmlns:a16="http://schemas.microsoft.com/office/drawing/2014/main" id="{A87BC63A-E213-2BD6-3ABA-B869A0479D6C}"/>
              </a:ext>
            </a:extLst>
          </p:cNvPr>
          <p:cNvSpPr/>
          <p:nvPr/>
        </p:nvSpPr>
        <p:spPr>
          <a:xfrm rot="-5400000" flipH="1">
            <a:off x="10271550" y="3050717"/>
            <a:ext cx="4478400" cy="637500"/>
          </a:xfrm>
          <a:prstGeom prst="rect">
            <a:avLst/>
          </a:prstGeom>
          <a:solidFill>
            <a:srgbClr val="7E725E">
              <a:alpha val="74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7" name="Google Shape;162;p27">
            <a:extLst>
              <a:ext uri="{FF2B5EF4-FFF2-40B4-BE49-F238E27FC236}">
                <a16:creationId xmlns:a16="http://schemas.microsoft.com/office/drawing/2014/main" id="{A21DAE76-9CB0-4306-9427-AABE533BB0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616" r="25616"/>
          <a:stretch/>
        </p:blipFill>
        <p:spPr>
          <a:xfrm>
            <a:off x="7175501" y="0"/>
            <a:ext cx="50164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3;p27">
            <a:extLst>
              <a:ext uri="{FF2B5EF4-FFF2-40B4-BE49-F238E27FC236}">
                <a16:creationId xmlns:a16="http://schemas.microsoft.com/office/drawing/2014/main" id="{E1309A48-BA99-01D0-5F0C-EE7CE1BB6FE9}"/>
              </a:ext>
            </a:extLst>
          </p:cNvPr>
          <p:cNvSpPr/>
          <p:nvPr/>
        </p:nvSpPr>
        <p:spPr>
          <a:xfrm>
            <a:off x="6426200" y="2103200"/>
            <a:ext cx="3988000" cy="2651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9" name="Google Shape;164;p27">
            <a:extLst>
              <a:ext uri="{FF2B5EF4-FFF2-40B4-BE49-F238E27FC236}">
                <a16:creationId xmlns:a16="http://schemas.microsoft.com/office/drawing/2014/main" id="{8F3A6F90-839C-9A9B-E8AC-203799723299}"/>
              </a:ext>
            </a:extLst>
          </p:cNvPr>
          <p:cNvSpPr txBox="1">
            <a:spLocks/>
          </p:cNvSpPr>
          <p:nvPr/>
        </p:nvSpPr>
        <p:spPr>
          <a:xfrm flipH="1">
            <a:off x="1299912" y="3131751"/>
            <a:ext cx="4664001" cy="156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2133" b="1" dirty="0">
                <a:latin typeface="+mj-lt"/>
              </a:rPr>
              <a:t>Bùi Minh Triết  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2133" b="1" dirty="0" err="1">
                <a:latin typeface="+mj-lt"/>
              </a:rPr>
              <a:t>Nguyễn</a:t>
            </a:r>
            <a:r>
              <a:rPr lang="en-US" sz="2133" b="1" dirty="0">
                <a:latin typeface="+mj-lt"/>
              </a:rPr>
              <a:t> </a:t>
            </a:r>
            <a:r>
              <a:rPr lang="en-US" sz="2133" b="1" dirty="0" err="1">
                <a:latin typeface="+mj-lt"/>
              </a:rPr>
              <a:t>Ngọc</a:t>
            </a:r>
            <a:r>
              <a:rPr lang="en-US" sz="2133" b="1" dirty="0">
                <a:latin typeface="+mj-lt"/>
              </a:rPr>
              <a:t> </a:t>
            </a:r>
            <a:r>
              <a:rPr lang="en-US" sz="2133" b="1" dirty="0" err="1">
                <a:latin typeface="+mj-lt"/>
              </a:rPr>
              <a:t>Hải</a:t>
            </a:r>
            <a:endParaRPr lang="en-US" sz="2133" b="1" dirty="0">
              <a:latin typeface="+mj-lt"/>
            </a:endParaRP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2133" b="1" dirty="0" err="1">
                <a:latin typeface="+mj-lt"/>
              </a:rPr>
              <a:t>Trương</a:t>
            </a:r>
            <a:r>
              <a:rPr lang="en-US" sz="2133" b="1" dirty="0">
                <a:latin typeface="+mj-lt"/>
              </a:rPr>
              <a:t> </a:t>
            </a:r>
            <a:r>
              <a:rPr lang="en-US" sz="2133" b="1" dirty="0" err="1">
                <a:latin typeface="+mj-lt"/>
              </a:rPr>
              <a:t>Phạm</a:t>
            </a:r>
            <a:r>
              <a:rPr lang="en-US" sz="2133" b="1" dirty="0">
                <a:latin typeface="+mj-lt"/>
              </a:rPr>
              <a:t> </a:t>
            </a:r>
            <a:r>
              <a:rPr lang="en-US" sz="2133" b="1" dirty="0" err="1">
                <a:latin typeface="+mj-lt"/>
              </a:rPr>
              <a:t>Quốc</a:t>
            </a:r>
            <a:r>
              <a:rPr lang="en-US" sz="2133" b="1" dirty="0">
                <a:latin typeface="+mj-lt"/>
              </a:rPr>
              <a:t> </a:t>
            </a:r>
            <a:r>
              <a:rPr lang="en-US" sz="2133" b="1" dirty="0" err="1">
                <a:latin typeface="+mj-lt"/>
              </a:rPr>
              <a:t>Thắng</a:t>
            </a:r>
            <a:endParaRPr lang="en-US" sz="2133" b="1" dirty="0">
              <a:latin typeface="+mj-lt"/>
            </a:endParaRPr>
          </a:p>
        </p:txBody>
      </p:sp>
      <p:sp>
        <p:nvSpPr>
          <p:cNvPr id="10" name="Google Shape;165;p27">
            <a:extLst>
              <a:ext uri="{FF2B5EF4-FFF2-40B4-BE49-F238E27FC236}">
                <a16:creationId xmlns:a16="http://schemas.microsoft.com/office/drawing/2014/main" id="{72161595-006D-27A5-47BD-D87ABAD7483E}"/>
              </a:ext>
            </a:extLst>
          </p:cNvPr>
          <p:cNvSpPr txBox="1">
            <a:spLocks/>
          </p:cNvSpPr>
          <p:nvPr/>
        </p:nvSpPr>
        <p:spPr>
          <a:xfrm>
            <a:off x="1299915" y="2169417"/>
            <a:ext cx="4664000" cy="119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 Rounded MT Bold" panose="020F0704030504030204" pitchFamily="34" charset="0"/>
                <a:ea typeface="Adobe Gothic Std B" panose="020B0800000000000000" pitchFamily="34" charset="-128"/>
              </a:rPr>
              <a:t>NHÓM 1</a:t>
            </a:r>
          </a:p>
        </p:txBody>
      </p:sp>
      <p:pic>
        <p:nvPicPr>
          <p:cNvPr id="11" name="Google Shape;166;p27">
            <a:extLst>
              <a:ext uri="{FF2B5EF4-FFF2-40B4-BE49-F238E27FC236}">
                <a16:creationId xmlns:a16="http://schemas.microsoft.com/office/drawing/2014/main" id="{40402962-5D5F-3C4C-B52D-C04BA3745AB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30900"/>
          <a:stretch/>
        </p:blipFill>
        <p:spPr>
          <a:xfrm>
            <a:off x="7599167" y="2774258"/>
            <a:ext cx="1642067" cy="1309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7;p27">
            <a:extLst>
              <a:ext uri="{FF2B5EF4-FFF2-40B4-BE49-F238E27FC236}">
                <a16:creationId xmlns:a16="http://schemas.microsoft.com/office/drawing/2014/main" id="{C877EF45-D56B-CA4B-EB03-0B5D61162644}"/>
              </a:ext>
            </a:extLst>
          </p:cNvPr>
          <p:cNvSpPr/>
          <p:nvPr/>
        </p:nvSpPr>
        <p:spPr>
          <a:xfrm>
            <a:off x="0" y="2103200"/>
            <a:ext cx="482800" cy="2651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369CE-F484-B3EA-9FE3-9C1B3DC5CC31}"/>
              </a:ext>
            </a:extLst>
          </p:cNvPr>
          <p:cNvSpPr/>
          <p:nvPr/>
        </p:nvSpPr>
        <p:spPr>
          <a:xfrm flipH="1">
            <a:off x="12192000" y="498852"/>
            <a:ext cx="152400" cy="631415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D0C78-7760-F878-6DD5-323BBE2D69F2}"/>
              </a:ext>
            </a:extLst>
          </p:cNvPr>
          <p:cNvSpPr txBox="1"/>
          <p:nvPr/>
        </p:nvSpPr>
        <p:spPr>
          <a:xfrm>
            <a:off x="-3037884" y="309427"/>
            <a:ext cx="3095625" cy="1010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TỔNG QUAN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5FC192-5C02-E14E-C5A3-3981C78187EA}"/>
              </a:ext>
            </a:extLst>
          </p:cNvPr>
          <p:cNvGrpSpPr/>
          <p:nvPr/>
        </p:nvGrpSpPr>
        <p:grpSpPr>
          <a:xfrm>
            <a:off x="2293844" y="7398472"/>
            <a:ext cx="8264711" cy="5268912"/>
            <a:chOff x="3287186" y="921432"/>
            <a:chExt cx="6801046" cy="4335804"/>
          </a:xfrm>
        </p:grpSpPr>
        <p:pic>
          <p:nvPicPr>
            <p:cNvPr id="16" name="Picture 2" descr="https://cdn-icons-png.flaticon.com/512/1404/1404247.png">
              <a:extLst>
                <a:ext uri="{FF2B5EF4-FFF2-40B4-BE49-F238E27FC236}">
                  <a16:creationId xmlns:a16="http://schemas.microsoft.com/office/drawing/2014/main" id="{C850C52F-4A54-3E47-6D27-409F1D497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624" y="2402159"/>
              <a:ext cx="833331" cy="83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ttps://cdn-icons-png.flaticon.com/512/6879/6879432.png">
              <a:extLst>
                <a:ext uri="{FF2B5EF4-FFF2-40B4-BE49-F238E27FC236}">
                  <a16:creationId xmlns:a16="http://schemas.microsoft.com/office/drawing/2014/main" id="{BCE429E3-FA5E-265F-F8A8-B80F6B26D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2148">
              <a:off x="4553347" y="1389195"/>
              <a:ext cx="1291686" cy="129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 descr="https://cdn-icons-png.flaticon.com/512/6879/6879439.png">
              <a:extLst>
                <a:ext uri="{FF2B5EF4-FFF2-40B4-BE49-F238E27FC236}">
                  <a16:creationId xmlns:a16="http://schemas.microsoft.com/office/drawing/2014/main" id="{783F49ED-3825-33B8-0270-C4FB11437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99640">
              <a:off x="6646636" y="1659914"/>
              <a:ext cx="957825" cy="95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 descr="https://cdn-icons-png.flaticon.com/512/6879/6879439.png">
              <a:extLst>
                <a:ext uri="{FF2B5EF4-FFF2-40B4-BE49-F238E27FC236}">
                  <a16:creationId xmlns:a16="http://schemas.microsoft.com/office/drawing/2014/main" id="{1514DA4A-1013-F52B-3B44-691B439199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72683">
              <a:off x="6766622" y="3162411"/>
              <a:ext cx="957825" cy="95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C5EC68-4E24-3D2D-67D5-02E191D9850A}"/>
                </a:ext>
              </a:extLst>
            </p:cNvPr>
            <p:cNvSpPr txBox="1"/>
            <p:nvPr/>
          </p:nvSpPr>
          <p:spPr>
            <a:xfrm>
              <a:off x="5686018" y="3206642"/>
              <a:ext cx="1174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0120">
                <a:spcAft>
                  <a:spcPts val="840"/>
                </a:spcAft>
              </a:pPr>
              <a:r>
                <a:rPr lang="en-US" sz="126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ESP32 Chip</a:t>
              </a:r>
              <a:endParaRPr lang="en-US" sz="1200" b="1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E836B11-450E-5DA5-DA60-20D2F6A39323}"/>
                </a:ext>
              </a:extLst>
            </p:cNvPr>
            <p:cNvGrpSpPr/>
            <p:nvPr/>
          </p:nvGrpSpPr>
          <p:grpSpPr>
            <a:xfrm>
              <a:off x="7683278" y="1208990"/>
              <a:ext cx="1232301" cy="1160753"/>
              <a:chOff x="7671276" y="1485989"/>
              <a:chExt cx="1232301" cy="1160753"/>
            </a:xfrm>
          </p:grpSpPr>
          <p:pic>
            <p:nvPicPr>
              <p:cNvPr id="34" name="Picture 8" descr="https://cdn-icons-png.flaticon.com/512/3593/3593297.png">
                <a:extLst>
                  <a:ext uri="{FF2B5EF4-FFF2-40B4-BE49-F238E27FC236}">
                    <a16:creationId xmlns:a16="http://schemas.microsoft.com/office/drawing/2014/main" id="{06E3B862-C39F-7488-822B-1198860CAA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1276" y="1485989"/>
                <a:ext cx="919586" cy="919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AE6BE6-5324-A2D9-F1E4-1A3411F10A6A}"/>
                  </a:ext>
                </a:extLst>
              </p:cNvPr>
              <p:cNvSpPr txBox="1"/>
              <p:nvPr/>
            </p:nvSpPr>
            <p:spPr>
              <a:xfrm>
                <a:off x="7806297" y="2369743"/>
                <a:ext cx="10972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Sensor</a:t>
                </a:r>
                <a:endParaRPr lang="en-US" sz="1200" b="1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3191C72-A74D-9A8C-D6AB-69A9FE7207BF}"/>
                </a:ext>
              </a:extLst>
            </p:cNvPr>
            <p:cNvGrpSpPr/>
            <p:nvPr/>
          </p:nvGrpSpPr>
          <p:grpSpPr>
            <a:xfrm>
              <a:off x="3594611" y="4380030"/>
              <a:ext cx="1420486" cy="800994"/>
              <a:chOff x="5536097" y="4888572"/>
              <a:chExt cx="1420486" cy="80099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6CD62D-4E3C-3E0F-B0D5-036C0AC6B170}"/>
                  </a:ext>
                </a:extLst>
              </p:cNvPr>
              <p:cNvSpPr txBox="1"/>
              <p:nvPr/>
            </p:nvSpPr>
            <p:spPr>
              <a:xfrm>
                <a:off x="5859303" y="5412567"/>
                <a:ext cx="10972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Data Cloud</a:t>
                </a:r>
                <a:endParaRPr lang="en-US" sz="1200" b="1"/>
              </a:p>
            </p:txBody>
          </p:sp>
          <p:pic>
            <p:nvPicPr>
              <p:cNvPr id="33" name="Picture 2" descr="Pricing | Blynk IoT Platform">
                <a:extLst>
                  <a:ext uri="{FF2B5EF4-FFF2-40B4-BE49-F238E27FC236}">
                    <a16:creationId xmlns:a16="http://schemas.microsoft.com/office/drawing/2014/main" id="{CA5CCA3F-295C-E22C-4708-A4AEB4F41C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6097" y="4888572"/>
                <a:ext cx="1370808" cy="5239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2" descr="https://cdn-icons-png.flaticon.com/512/6879/6879432.png">
              <a:extLst>
                <a:ext uri="{FF2B5EF4-FFF2-40B4-BE49-F238E27FC236}">
                  <a16:creationId xmlns:a16="http://schemas.microsoft.com/office/drawing/2014/main" id="{2DE9D21C-9AAC-8322-BB29-A6D2BF3EF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38710">
              <a:off x="4567142" y="3236112"/>
              <a:ext cx="1291686" cy="129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D797DF-E246-FF87-2C8E-279026208FEA}"/>
                </a:ext>
              </a:extLst>
            </p:cNvPr>
            <p:cNvGrpSpPr/>
            <p:nvPr/>
          </p:nvGrpSpPr>
          <p:grpSpPr>
            <a:xfrm>
              <a:off x="7740236" y="3641323"/>
              <a:ext cx="2347996" cy="1615913"/>
              <a:chOff x="7739858" y="3411159"/>
              <a:chExt cx="2347996" cy="16159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17A369A-BC8F-0849-998A-E4EA6658C2F5}"/>
                  </a:ext>
                </a:extLst>
              </p:cNvPr>
              <p:cNvSpPr txBox="1"/>
              <p:nvPr/>
            </p:nvSpPr>
            <p:spPr>
              <a:xfrm>
                <a:off x="7946349" y="4750073"/>
                <a:ext cx="613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Relay</a:t>
                </a:r>
                <a:endParaRPr lang="en-US" sz="1200" b="1"/>
              </a:p>
            </p:txBody>
          </p:sp>
          <p:pic>
            <p:nvPicPr>
              <p:cNvPr id="29" name="Picture 6" descr="A white dots on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B243CD37-E937-A0D9-918A-CACEAB50D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39858" y="3411159"/>
                <a:ext cx="1047870" cy="1477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BFCDEE-5FED-655C-AA66-ED033CFAB48D}"/>
                  </a:ext>
                </a:extLst>
              </p:cNvPr>
              <p:cNvSpPr txBox="1"/>
              <p:nvPr/>
            </p:nvSpPr>
            <p:spPr>
              <a:xfrm>
                <a:off x="9046714" y="4750072"/>
                <a:ext cx="874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LED Strip</a:t>
                </a:r>
                <a:endParaRPr lang="en-US" sz="1200" b="1"/>
              </a:p>
            </p:txBody>
          </p:sp>
          <p:pic>
            <p:nvPicPr>
              <p:cNvPr id="31" name="Picture 8" descr="Led strip - Free technology icons">
                <a:extLst>
                  <a:ext uri="{FF2B5EF4-FFF2-40B4-BE49-F238E27FC236}">
                    <a16:creationId xmlns:a16="http://schemas.microsoft.com/office/drawing/2014/main" id="{CB2D3256-F522-F067-50DD-2AFBC54089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0156" y="3546017"/>
                <a:ext cx="1207698" cy="1207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AE20A2-36E4-728A-8C50-1874D71F6CB7}"/>
                </a:ext>
              </a:extLst>
            </p:cNvPr>
            <p:cNvGrpSpPr/>
            <p:nvPr/>
          </p:nvGrpSpPr>
          <p:grpSpPr>
            <a:xfrm>
              <a:off x="3287186" y="921432"/>
              <a:ext cx="1393304" cy="1448311"/>
              <a:chOff x="3136688" y="3546017"/>
              <a:chExt cx="1393304" cy="144831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2DCD22-8CAE-7BF4-ED63-0DEE4C3CFE0F}"/>
                  </a:ext>
                </a:extLst>
              </p:cNvPr>
              <p:cNvSpPr txBox="1"/>
              <p:nvPr/>
            </p:nvSpPr>
            <p:spPr>
              <a:xfrm>
                <a:off x="3434005" y="4717329"/>
                <a:ext cx="877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LCD TFT</a:t>
                </a:r>
                <a:endParaRPr lang="en-US" sz="1200" b="1"/>
              </a:p>
            </p:txBody>
          </p:sp>
          <p:pic>
            <p:nvPicPr>
              <p:cNvPr id="27" name="Picture 10" descr="Hmi Icons - Free SVG &amp; PNG Hmi Images - Noun Project">
                <a:extLst>
                  <a:ext uri="{FF2B5EF4-FFF2-40B4-BE49-F238E27FC236}">
                    <a16:creationId xmlns:a16="http://schemas.microsoft.com/office/drawing/2014/main" id="{CA4967E2-FF58-CC58-A764-C2D8ABD736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688" y="3546017"/>
                <a:ext cx="1393304" cy="1393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269333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27">
            <a:extLst>
              <a:ext uri="{FF2B5EF4-FFF2-40B4-BE49-F238E27FC236}">
                <a16:creationId xmlns:a16="http://schemas.microsoft.com/office/drawing/2014/main" id="{65EBBDA5-448D-7E08-D090-22898210DE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616" r="25616"/>
          <a:stretch/>
        </p:blipFill>
        <p:spPr>
          <a:xfrm>
            <a:off x="12192001" y="0"/>
            <a:ext cx="1276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3;p27">
            <a:extLst>
              <a:ext uri="{FF2B5EF4-FFF2-40B4-BE49-F238E27FC236}">
                <a16:creationId xmlns:a16="http://schemas.microsoft.com/office/drawing/2014/main" id="{836F7AD6-EF18-CF6E-E3B6-CBD5CFF09E97}"/>
              </a:ext>
            </a:extLst>
          </p:cNvPr>
          <p:cNvSpPr/>
          <p:nvPr/>
        </p:nvSpPr>
        <p:spPr>
          <a:xfrm>
            <a:off x="6616700" y="6980000"/>
            <a:ext cx="3988000" cy="2651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" name="Google Shape;164;p27">
            <a:extLst>
              <a:ext uri="{FF2B5EF4-FFF2-40B4-BE49-F238E27FC236}">
                <a16:creationId xmlns:a16="http://schemas.microsoft.com/office/drawing/2014/main" id="{25B54094-78D8-EAAD-20A7-8321B3BF70FF}"/>
              </a:ext>
            </a:extLst>
          </p:cNvPr>
          <p:cNvSpPr txBox="1">
            <a:spLocks/>
          </p:cNvSpPr>
          <p:nvPr/>
        </p:nvSpPr>
        <p:spPr>
          <a:xfrm flipH="1">
            <a:off x="-5024688" y="3225200"/>
            <a:ext cx="4664001" cy="156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2133" b="1" dirty="0">
                <a:latin typeface="+mj-lt"/>
              </a:rPr>
              <a:t>Bùi Minh Triết  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2133" b="1" dirty="0" err="1">
                <a:latin typeface="+mj-lt"/>
              </a:rPr>
              <a:t>Nguyễn</a:t>
            </a:r>
            <a:r>
              <a:rPr lang="en-US" sz="2133" b="1" dirty="0">
                <a:latin typeface="+mj-lt"/>
              </a:rPr>
              <a:t> </a:t>
            </a:r>
            <a:r>
              <a:rPr lang="en-US" sz="2133" b="1" dirty="0" err="1">
                <a:latin typeface="+mj-lt"/>
              </a:rPr>
              <a:t>Ngọc</a:t>
            </a:r>
            <a:r>
              <a:rPr lang="en-US" sz="2133" b="1" dirty="0">
                <a:latin typeface="+mj-lt"/>
              </a:rPr>
              <a:t> </a:t>
            </a:r>
            <a:r>
              <a:rPr lang="en-US" sz="2133" b="1" dirty="0" err="1">
                <a:latin typeface="+mj-lt"/>
              </a:rPr>
              <a:t>Hải</a:t>
            </a:r>
            <a:endParaRPr lang="en-US" sz="2133" b="1" dirty="0">
              <a:latin typeface="+mj-lt"/>
            </a:endParaRP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2133" b="1" dirty="0" err="1">
                <a:latin typeface="+mj-lt"/>
              </a:rPr>
              <a:t>Trương</a:t>
            </a:r>
            <a:r>
              <a:rPr lang="en-US" sz="2133" b="1" dirty="0">
                <a:latin typeface="+mj-lt"/>
              </a:rPr>
              <a:t> </a:t>
            </a:r>
            <a:r>
              <a:rPr lang="en-US" sz="2133" b="1" dirty="0" err="1">
                <a:latin typeface="+mj-lt"/>
              </a:rPr>
              <a:t>Phạm</a:t>
            </a:r>
            <a:r>
              <a:rPr lang="en-US" sz="2133" b="1" dirty="0">
                <a:latin typeface="+mj-lt"/>
              </a:rPr>
              <a:t> </a:t>
            </a:r>
            <a:r>
              <a:rPr lang="en-US" sz="2133" b="1" dirty="0" err="1">
                <a:latin typeface="+mj-lt"/>
              </a:rPr>
              <a:t>Quốc</a:t>
            </a:r>
            <a:r>
              <a:rPr lang="en-US" sz="2133" b="1" dirty="0">
                <a:latin typeface="+mj-lt"/>
              </a:rPr>
              <a:t> </a:t>
            </a:r>
            <a:r>
              <a:rPr lang="en-US" sz="2133" b="1" dirty="0" err="1">
                <a:latin typeface="+mj-lt"/>
              </a:rPr>
              <a:t>Thắng</a:t>
            </a:r>
            <a:endParaRPr lang="en-US" sz="2133" b="1" dirty="0">
              <a:latin typeface="+mj-lt"/>
            </a:endParaRPr>
          </a:p>
        </p:txBody>
      </p:sp>
      <p:sp>
        <p:nvSpPr>
          <p:cNvPr id="4" name="Google Shape;165;p27">
            <a:extLst>
              <a:ext uri="{FF2B5EF4-FFF2-40B4-BE49-F238E27FC236}">
                <a16:creationId xmlns:a16="http://schemas.microsoft.com/office/drawing/2014/main" id="{0DA43015-BB9D-31CD-1A7A-5DFD838D8B6D}"/>
              </a:ext>
            </a:extLst>
          </p:cNvPr>
          <p:cNvSpPr txBox="1">
            <a:spLocks/>
          </p:cNvSpPr>
          <p:nvPr/>
        </p:nvSpPr>
        <p:spPr>
          <a:xfrm>
            <a:off x="-5024685" y="2262866"/>
            <a:ext cx="4664000" cy="119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 Rounded MT Bold" panose="020F0704030504030204" pitchFamily="34" charset="0"/>
                <a:ea typeface="Adobe Gothic Std B" panose="020B0800000000000000" pitchFamily="34" charset="-128"/>
              </a:rPr>
              <a:t>NHÓM 1</a:t>
            </a:r>
          </a:p>
        </p:txBody>
      </p:sp>
      <p:pic>
        <p:nvPicPr>
          <p:cNvPr id="5" name="Google Shape;166;p27">
            <a:extLst>
              <a:ext uri="{FF2B5EF4-FFF2-40B4-BE49-F238E27FC236}">
                <a16:creationId xmlns:a16="http://schemas.microsoft.com/office/drawing/2014/main" id="{D5115A04-534C-F763-454E-F84AC97D2B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0900"/>
          <a:stretch/>
        </p:blipFill>
        <p:spPr>
          <a:xfrm>
            <a:off x="7789667" y="7651058"/>
            <a:ext cx="1642067" cy="13094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7;p27">
            <a:extLst>
              <a:ext uri="{FF2B5EF4-FFF2-40B4-BE49-F238E27FC236}">
                <a16:creationId xmlns:a16="http://schemas.microsoft.com/office/drawing/2014/main" id="{428823A0-74A6-A26D-30A2-D4F225FA75ED}"/>
              </a:ext>
            </a:extLst>
          </p:cNvPr>
          <p:cNvSpPr/>
          <p:nvPr/>
        </p:nvSpPr>
        <p:spPr>
          <a:xfrm>
            <a:off x="0" y="428626"/>
            <a:ext cx="171450" cy="66675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BF9F-F9C8-A091-9903-D72DCCB5D217}"/>
              </a:ext>
            </a:extLst>
          </p:cNvPr>
          <p:cNvSpPr txBox="1"/>
          <p:nvPr/>
        </p:nvSpPr>
        <p:spPr>
          <a:xfrm>
            <a:off x="171450" y="289412"/>
            <a:ext cx="3095625" cy="1010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TỔNG QUAN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9EDA48-B8E5-343D-0B4C-93256BD9704F}"/>
              </a:ext>
            </a:extLst>
          </p:cNvPr>
          <p:cNvGrpSpPr/>
          <p:nvPr/>
        </p:nvGrpSpPr>
        <p:grpSpPr>
          <a:xfrm>
            <a:off x="1963644" y="1095376"/>
            <a:ext cx="8264711" cy="5268912"/>
            <a:chOff x="3287186" y="921432"/>
            <a:chExt cx="6801046" cy="4335804"/>
          </a:xfrm>
        </p:grpSpPr>
        <p:pic>
          <p:nvPicPr>
            <p:cNvPr id="10" name="Picture 2" descr="https://cdn-icons-png.flaticon.com/512/1404/1404247.png">
              <a:extLst>
                <a:ext uri="{FF2B5EF4-FFF2-40B4-BE49-F238E27FC236}">
                  <a16:creationId xmlns:a16="http://schemas.microsoft.com/office/drawing/2014/main" id="{1D509D15-2447-C220-6231-6C98A8F6C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624" y="2402159"/>
              <a:ext cx="833331" cy="83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ttps://cdn-icons-png.flaticon.com/512/6879/6879432.png">
              <a:extLst>
                <a:ext uri="{FF2B5EF4-FFF2-40B4-BE49-F238E27FC236}">
                  <a16:creationId xmlns:a16="http://schemas.microsoft.com/office/drawing/2014/main" id="{56B92FAA-AF8B-ED8D-D300-F9A56E34C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2148">
              <a:off x="4553347" y="1389195"/>
              <a:ext cx="1291686" cy="129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6" descr="https://cdn-icons-png.flaticon.com/512/6879/6879439.png">
              <a:extLst>
                <a:ext uri="{FF2B5EF4-FFF2-40B4-BE49-F238E27FC236}">
                  <a16:creationId xmlns:a16="http://schemas.microsoft.com/office/drawing/2014/main" id="{417F9E16-7427-DFBF-46D5-5A17ECD3C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99640">
              <a:off x="6646636" y="1659914"/>
              <a:ext cx="957825" cy="95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https://cdn-icons-png.flaticon.com/512/6879/6879439.png">
              <a:extLst>
                <a:ext uri="{FF2B5EF4-FFF2-40B4-BE49-F238E27FC236}">
                  <a16:creationId xmlns:a16="http://schemas.microsoft.com/office/drawing/2014/main" id="{11B8FEFF-671C-25AA-D261-261D62C63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72683">
              <a:off x="6766622" y="3162411"/>
              <a:ext cx="957825" cy="95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78157C-E9AD-2BE2-CD90-4788CE41DABA}"/>
                </a:ext>
              </a:extLst>
            </p:cNvPr>
            <p:cNvSpPr txBox="1"/>
            <p:nvPr/>
          </p:nvSpPr>
          <p:spPr>
            <a:xfrm>
              <a:off x="5686018" y="3206642"/>
              <a:ext cx="1174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0120">
                <a:spcAft>
                  <a:spcPts val="840"/>
                </a:spcAft>
              </a:pPr>
              <a:r>
                <a:rPr lang="en-US" sz="126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ESP32 Chip</a:t>
              </a:r>
              <a:endParaRPr lang="en-US" sz="1200" b="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B858D85-797B-245D-D3CC-6F668075D72A}"/>
                </a:ext>
              </a:extLst>
            </p:cNvPr>
            <p:cNvGrpSpPr/>
            <p:nvPr/>
          </p:nvGrpSpPr>
          <p:grpSpPr>
            <a:xfrm>
              <a:off x="7683278" y="1208990"/>
              <a:ext cx="1232301" cy="1160753"/>
              <a:chOff x="7671276" y="1485989"/>
              <a:chExt cx="1232301" cy="1160753"/>
            </a:xfrm>
          </p:grpSpPr>
          <p:pic>
            <p:nvPicPr>
              <p:cNvPr id="28" name="Picture 8" descr="https://cdn-icons-png.flaticon.com/512/3593/3593297.png">
                <a:extLst>
                  <a:ext uri="{FF2B5EF4-FFF2-40B4-BE49-F238E27FC236}">
                    <a16:creationId xmlns:a16="http://schemas.microsoft.com/office/drawing/2014/main" id="{642BA3A4-F6DA-4F87-06DE-0148E5FAF7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1276" y="1485989"/>
                <a:ext cx="919586" cy="919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444715-6219-83E4-75BA-8B220D3B6057}"/>
                  </a:ext>
                </a:extLst>
              </p:cNvPr>
              <p:cNvSpPr txBox="1"/>
              <p:nvPr/>
            </p:nvSpPr>
            <p:spPr>
              <a:xfrm>
                <a:off x="7806297" y="2369743"/>
                <a:ext cx="10972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Sensor</a:t>
                </a:r>
                <a:endParaRPr lang="en-US" sz="1200" b="1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C62A97-E03D-CDF4-89AF-C0CC9AAD02E6}"/>
                </a:ext>
              </a:extLst>
            </p:cNvPr>
            <p:cNvGrpSpPr/>
            <p:nvPr/>
          </p:nvGrpSpPr>
          <p:grpSpPr>
            <a:xfrm>
              <a:off x="3594611" y="4380030"/>
              <a:ext cx="1420486" cy="800994"/>
              <a:chOff x="5536097" y="4888572"/>
              <a:chExt cx="1420486" cy="80099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516585-B773-BBEA-37C9-13F19D6477C1}"/>
                  </a:ext>
                </a:extLst>
              </p:cNvPr>
              <p:cNvSpPr txBox="1"/>
              <p:nvPr/>
            </p:nvSpPr>
            <p:spPr>
              <a:xfrm>
                <a:off x="5859303" y="5412567"/>
                <a:ext cx="10972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Data Cloud</a:t>
                </a:r>
                <a:endParaRPr lang="en-US" sz="1200" b="1"/>
              </a:p>
            </p:txBody>
          </p:sp>
          <p:pic>
            <p:nvPicPr>
              <p:cNvPr id="27" name="Picture 2" descr="Pricing | Blynk IoT Platform">
                <a:extLst>
                  <a:ext uri="{FF2B5EF4-FFF2-40B4-BE49-F238E27FC236}">
                    <a16:creationId xmlns:a16="http://schemas.microsoft.com/office/drawing/2014/main" id="{6C28EFEF-A91F-02A0-E1A2-1608EFFF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6097" y="4888572"/>
                <a:ext cx="1370808" cy="5239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16" descr="https://cdn-icons-png.flaticon.com/512/6879/6879432.png">
              <a:extLst>
                <a:ext uri="{FF2B5EF4-FFF2-40B4-BE49-F238E27FC236}">
                  <a16:creationId xmlns:a16="http://schemas.microsoft.com/office/drawing/2014/main" id="{7F4E6754-406D-6BBD-2D29-88C3BB13C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38710">
              <a:off x="4567142" y="3236112"/>
              <a:ext cx="1291686" cy="129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04BF18-B14D-DCA5-5EF2-631F2B7D141F}"/>
                </a:ext>
              </a:extLst>
            </p:cNvPr>
            <p:cNvGrpSpPr/>
            <p:nvPr/>
          </p:nvGrpSpPr>
          <p:grpSpPr>
            <a:xfrm>
              <a:off x="7740236" y="3641323"/>
              <a:ext cx="2347996" cy="1615913"/>
              <a:chOff x="7739858" y="3411159"/>
              <a:chExt cx="2347996" cy="161591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F7D75A-CC86-B3AB-4467-4897C34227D4}"/>
                  </a:ext>
                </a:extLst>
              </p:cNvPr>
              <p:cNvSpPr txBox="1"/>
              <p:nvPr/>
            </p:nvSpPr>
            <p:spPr>
              <a:xfrm>
                <a:off x="7946349" y="4750073"/>
                <a:ext cx="613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Relay</a:t>
                </a:r>
                <a:endParaRPr lang="en-US" sz="1200" b="1"/>
              </a:p>
            </p:txBody>
          </p:sp>
          <p:pic>
            <p:nvPicPr>
              <p:cNvPr id="23" name="Picture 6" descr="A white dots on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144EA86A-203C-A1F4-5E5C-4ACEDC8564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39858" y="3411159"/>
                <a:ext cx="1047870" cy="1477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2BAEAB-351C-BCD0-DB84-ED142424D7A8}"/>
                  </a:ext>
                </a:extLst>
              </p:cNvPr>
              <p:cNvSpPr txBox="1"/>
              <p:nvPr/>
            </p:nvSpPr>
            <p:spPr>
              <a:xfrm>
                <a:off x="9046714" y="4750072"/>
                <a:ext cx="874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LED Strip</a:t>
                </a:r>
                <a:endParaRPr lang="en-US" sz="1200" b="1"/>
              </a:p>
            </p:txBody>
          </p:sp>
          <p:pic>
            <p:nvPicPr>
              <p:cNvPr id="25" name="Picture 8" descr="Led strip - Free technology icons">
                <a:extLst>
                  <a:ext uri="{FF2B5EF4-FFF2-40B4-BE49-F238E27FC236}">
                    <a16:creationId xmlns:a16="http://schemas.microsoft.com/office/drawing/2014/main" id="{62BDF3D9-0996-47A1-2E38-536CF109EB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0156" y="3546017"/>
                <a:ext cx="1207698" cy="1207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305BDD6-AFB4-7DAE-BF23-11968D96C71F}"/>
                </a:ext>
              </a:extLst>
            </p:cNvPr>
            <p:cNvGrpSpPr/>
            <p:nvPr/>
          </p:nvGrpSpPr>
          <p:grpSpPr>
            <a:xfrm>
              <a:off x="3287186" y="921432"/>
              <a:ext cx="1393304" cy="1448311"/>
              <a:chOff x="3136688" y="3546017"/>
              <a:chExt cx="1393304" cy="1448311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66ACA8-4C19-5469-076A-10EC195249E3}"/>
                  </a:ext>
                </a:extLst>
              </p:cNvPr>
              <p:cNvSpPr txBox="1"/>
              <p:nvPr/>
            </p:nvSpPr>
            <p:spPr>
              <a:xfrm>
                <a:off x="3434005" y="4717329"/>
                <a:ext cx="877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LCD TFT</a:t>
                </a:r>
                <a:endParaRPr lang="en-US" sz="1200" b="1"/>
              </a:p>
            </p:txBody>
          </p:sp>
          <p:pic>
            <p:nvPicPr>
              <p:cNvPr id="21" name="Picture 10" descr="Hmi Icons - Free SVG &amp; PNG Hmi Images - Noun Project">
                <a:extLst>
                  <a:ext uri="{FF2B5EF4-FFF2-40B4-BE49-F238E27FC236}">
                    <a16:creationId xmlns:a16="http://schemas.microsoft.com/office/drawing/2014/main" id="{F23E17D1-E95A-364A-D492-30AF2FD542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688" y="3546017"/>
                <a:ext cx="1393304" cy="1393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887E5632-336E-15AC-6CB2-BCBBEAFDF6CD}"/>
              </a:ext>
            </a:extLst>
          </p:cNvPr>
          <p:cNvSpPr txBox="1">
            <a:spLocks/>
          </p:cNvSpPr>
          <p:nvPr/>
        </p:nvSpPr>
        <p:spPr>
          <a:xfrm>
            <a:off x="-5134375" y="420205"/>
            <a:ext cx="54991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2" name="Google Shape;255;p36">
            <a:extLst>
              <a:ext uri="{FF2B5EF4-FFF2-40B4-BE49-F238E27FC236}">
                <a16:creationId xmlns:a16="http://schemas.microsoft.com/office/drawing/2014/main" id="{C91A1643-9CB9-23D9-FB25-DF67562A403C}"/>
              </a:ext>
            </a:extLst>
          </p:cNvPr>
          <p:cNvSpPr txBox="1">
            <a:spLocks/>
          </p:cNvSpPr>
          <p:nvPr/>
        </p:nvSpPr>
        <p:spPr>
          <a:xfrm>
            <a:off x="4864776" y="-1269870"/>
            <a:ext cx="267808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thống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cần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1 chip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điều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khiển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kết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nối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mạng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.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Chúng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tôi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dùng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loại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chip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ESP32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–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Thuộc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chip ESP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của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hãng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Espressif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Systems.</a:t>
            </a:r>
          </a:p>
        </p:txBody>
      </p:sp>
      <p:sp>
        <p:nvSpPr>
          <p:cNvPr id="33" name="Google Shape;256;p36">
            <a:extLst>
              <a:ext uri="{FF2B5EF4-FFF2-40B4-BE49-F238E27FC236}">
                <a16:creationId xmlns:a16="http://schemas.microsoft.com/office/drawing/2014/main" id="{3A3A6E6D-C050-39A7-08DD-06C70AC75C0A}"/>
              </a:ext>
            </a:extLst>
          </p:cNvPr>
          <p:cNvSpPr txBox="1">
            <a:spLocks/>
          </p:cNvSpPr>
          <p:nvPr/>
        </p:nvSpPr>
        <p:spPr>
          <a:xfrm>
            <a:off x="12317564" y="3053579"/>
            <a:ext cx="1955684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Catamaran Light"/>
                <a:sym typeface="Catamaran Light"/>
              </a:rPr>
              <a:t>1 router để ESP32 có thể kết nối đến mạng, lưu ý là chỉ kết nối được với wifi có băng tần 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Catamaran Light"/>
                <a:sym typeface="Catamaran Light"/>
              </a:rPr>
              <a:t>2.4GHz.</a:t>
            </a:r>
          </a:p>
        </p:txBody>
      </p:sp>
      <p:sp>
        <p:nvSpPr>
          <p:cNvPr id="34" name="Google Shape;257;p36">
            <a:extLst>
              <a:ext uri="{FF2B5EF4-FFF2-40B4-BE49-F238E27FC236}">
                <a16:creationId xmlns:a16="http://schemas.microsoft.com/office/drawing/2014/main" id="{356A627C-89AF-C42B-2B50-CBB9EF1DBEBE}"/>
              </a:ext>
            </a:extLst>
          </p:cNvPr>
          <p:cNvSpPr txBox="1">
            <a:spLocks/>
          </p:cNvSpPr>
          <p:nvPr/>
        </p:nvSpPr>
        <p:spPr>
          <a:xfrm>
            <a:off x="5203368" y="-174928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ESP32</a:t>
            </a:r>
          </a:p>
        </p:txBody>
      </p:sp>
      <p:sp>
        <p:nvSpPr>
          <p:cNvPr id="35" name="Google Shape;258;p36">
            <a:extLst>
              <a:ext uri="{FF2B5EF4-FFF2-40B4-BE49-F238E27FC236}">
                <a16:creationId xmlns:a16="http://schemas.microsoft.com/office/drawing/2014/main" id="{7F0B1BF1-3EEE-1449-839C-E4170C837C27}"/>
              </a:ext>
            </a:extLst>
          </p:cNvPr>
          <p:cNvSpPr txBox="1">
            <a:spLocks/>
          </p:cNvSpPr>
          <p:nvPr/>
        </p:nvSpPr>
        <p:spPr>
          <a:xfrm>
            <a:off x="12254698" y="245457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Wifi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ivvic"/>
              <a:sym typeface="Livvic"/>
            </a:endParaRPr>
          </a:p>
        </p:txBody>
      </p:sp>
      <p:grpSp>
        <p:nvGrpSpPr>
          <p:cNvPr id="36" name="Google Shape;290;p36">
            <a:extLst>
              <a:ext uri="{FF2B5EF4-FFF2-40B4-BE49-F238E27FC236}">
                <a16:creationId xmlns:a16="http://schemas.microsoft.com/office/drawing/2014/main" id="{05A36016-DA26-3B22-022A-AA53C07B627F}"/>
              </a:ext>
            </a:extLst>
          </p:cNvPr>
          <p:cNvGrpSpPr/>
          <p:nvPr/>
        </p:nvGrpSpPr>
        <p:grpSpPr>
          <a:xfrm>
            <a:off x="-1184673" y="4550089"/>
            <a:ext cx="337069" cy="302593"/>
            <a:chOff x="3441065" y="4302505"/>
            <a:chExt cx="337069" cy="302593"/>
          </a:xfrm>
        </p:grpSpPr>
        <p:sp>
          <p:nvSpPr>
            <p:cNvPr id="37" name="Google Shape;291;p36">
              <a:extLst>
                <a:ext uri="{FF2B5EF4-FFF2-40B4-BE49-F238E27FC236}">
                  <a16:creationId xmlns:a16="http://schemas.microsoft.com/office/drawing/2014/main" id="{7C4DE3F9-A4D3-A05A-030C-62FB0591869A}"/>
                </a:ext>
              </a:extLst>
            </p:cNvPr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292;p36">
              <a:extLst>
                <a:ext uri="{FF2B5EF4-FFF2-40B4-BE49-F238E27FC236}">
                  <a16:creationId xmlns:a16="http://schemas.microsoft.com/office/drawing/2014/main" id="{679FDB01-7D58-3630-DD6A-DB150E60609D}"/>
                </a:ext>
              </a:extLst>
            </p:cNvPr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293;p36">
              <a:extLst>
                <a:ext uri="{FF2B5EF4-FFF2-40B4-BE49-F238E27FC236}">
                  <a16:creationId xmlns:a16="http://schemas.microsoft.com/office/drawing/2014/main" id="{C1EBB754-C5E5-E01A-B359-4C5D2B23707F}"/>
                </a:ext>
              </a:extLst>
            </p:cNvPr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94;p36">
              <a:extLst>
                <a:ext uri="{FF2B5EF4-FFF2-40B4-BE49-F238E27FC236}">
                  <a16:creationId xmlns:a16="http://schemas.microsoft.com/office/drawing/2014/main" id="{2187BF88-1F47-C887-4048-666362EF3116}"/>
                </a:ext>
              </a:extLst>
            </p:cNvPr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295;p36">
              <a:extLst>
                <a:ext uri="{FF2B5EF4-FFF2-40B4-BE49-F238E27FC236}">
                  <a16:creationId xmlns:a16="http://schemas.microsoft.com/office/drawing/2014/main" id="{2DE9AF67-77C5-D745-17CB-EFBFB4E826EC}"/>
                </a:ext>
              </a:extLst>
            </p:cNvPr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296;p36">
              <a:extLst>
                <a:ext uri="{FF2B5EF4-FFF2-40B4-BE49-F238E27FC236}">
                  <a16:creationId xmlns:a16="http://schemas.microsoft.com/office/drawing/2014/main" id="{A0C42792-3376-CFC5-66BD-4328D4C9579A}"/>
                </a:ext>
              </a:extLst>
            </p:cNvPr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297;p36">
              <a:extLst>
                <a:ext uri="{FF2B5EF4-FFF2-40B4-BE49-F238E27FC236}">
                  <a16:creationId xmlns:a16="http://schemas.microsoft.com/office/drawing/2014/main" id="{CE79FDCE-27D7-DE33-D9CD-1E18CC12F93B}"/>
                </a:ext>
              </a:extLst>
            </p:cNvPr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98;p36">
              <a:extLst>
                <a:ext uri="{FF2B5EF4-FFF2-40B4-BE49-F238E27FC236}">
                  <a16:creationId xmlns:a16="http://schemas.microsoft.com/office/drawing/2014/main" id="{47F7B1C6-7C93-3713-AE3D-24659BA70EBC}"/>
                </a:ext>
              </a:extLst>
            </p:cNvPr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99;p36">
              <a:extLst>
                <a:ext uri="{FF2B5EF4-FFF2-40B4-BE49-F238E27FC236}">
                  <a16:creationId xmlns:a16="http://schemas.microsoft.com/office/drawing/2014/main" id="{280EED64-F6E8-2739-B66F-D9D331E73C5A}"/>
                </a:ext>
              </a:extLst>
            </p:cNvPr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300;p36">
              <a:extLst>
                <a:ext uri="{FF2B5EF4-FFF2-40B4-BE49-F238E27FC236}">
                  <a16:creationId xmlns:a16="http://schemas.microsoft.com/office/drawing/2014/main" id="{B63D19D4-587E-A89D-2C95-46C2DB8DA721}"/>
                </a:ext>
              </a:extLst>
            </p:cNvPr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301;p36">
              <a:extLst>
                <a:ext uri="{FF2B5EF4-FFF2-40B4-BE49-F238E27FC236}">
                  <a16:creationId xmlns:a16="http://schemas.microsoft.com/office/drawing/2014/main" id="{0DA3CB8F-89C9-FE4A-EC9B-BEA2DEBCF300}"/>
                </a:ext>
              </a:extLst>
            </p:cNvPr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302;p36">
              <a:extLst>
                <a:ext uri="{FF2B5EF4-FFF2-40B4-BE49-F238E27FC236}">
                  <a16:creationId xmlns:a16="http://schemas.microsoft.com/office/drawing/2014/main" id="{7C649E35-0A43-4477-13D4-CDB4E95CA8E4}"/>
                </a:ext>
              </a:extLst>
            </p:cNvPr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303;p36">
              <a:extLst>
                <a:ext uri="{FF2B5EF4-FFF2-40B4-BE49-F238E27FC236}">
                  <a16:creationId xmlns:a16="http://schemas.microsoft.com/office/drawing/2014/main" id="{DA3DF71A-3351-0D92-EED6-2CF34B35A215}"/>
                </a:ext>
              </a:extLst>
            </p:cNvPr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304;p36">
            <a:extLst>
              <a:ext uri="{FF2B5EF4-FFF2-40B4-BE49-F238E27FC236}">
                <a16:creationId xmlns:a16="http://schemas.microsoft.com/office/drawing/2014/main" id="{B2D8D307-5D67-BF5E-5FBB-DEE15814B8B1}"/>
              </a:ext>
            </a:extLst>
          </p:cNvPr>
          <p:cNvSpPr/>
          <p:nvPr/>
        </p:nvSpPr>
        <p:spPr>
          <a:xfrm>
            <a:off x="6214569" y="7279210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1" name="Google Shape;305;p36">
            <a:extLst>
              <a:ext uri="{FF2B5EF4-FFF2-40B4-BE49-F238E27FC236}">
                <a16:creationId xmlns:a16="http://schemas.microsoft.com/office/drawing/2014/main" id="{BCC20F95-9DA3-5EA7-1BE5-51243D7E7830}"/>
              </a:ext>
            </a:extLst>
          </p:cNvPr>
          <p:cNvGrpSpPr/>
          <p:nvPr/>
        </p:nvGrpSpPr>
        <p:grpSpPr>
          <a:xfrm>
            <a:off x="13811719" y="4365898"/>
            <a:ext cx="337070" cy="337040"/>
            <a:chOff x="1305327" y="2894211"/>
            <a:chExt cx="357520" cy="357488"/>
          </a:xfrm>
        </p:grpSpPr>
        <p:sp>
          <p:nvSpPr>
            <p:cNvPr id="52" name="Google Shape;306;p36">
              <a:extLst>
                <a:ext uri="{FF2B5EF4-FFF2-40B4-BE49-F238E27FC236}">
                  <a16:creationId xmlns:a16="http://schemas.microsoft.com/office/drawing/2014/main" id="{60E8A90D-A393-0443-3609-2973340BFE6D}"/>
                </a:ext>
              </a:extLst>
            </p:cNvPr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307;p36">
              <a:extLst>
                <a:ext uri="{FF2B5EF4-FFF2-40B4-BE49-F238E27FC236}">
                  <a16:creationId xmlns:a16="http://schemas.microsoft.com/office/drawing/2014/main" id="{8899E7DB-A6AB-4B11-FF98-EC331F5F0E93}"/>
                </a:ext>
              </a:extLst>
            </p:cNvPr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308;p36">
              <a:extLst>
                <a:ext uri="{FF2B5EF4-FFF2-40B4-BE49-F238E27FC236}">
                  <a16:creationId xmlns:a16="http://schemas.microsoft.com/office/drawing/2014/main" id="{68A0BC8B-D3D7-CFE0-8E42-9E28CCF275D8}"/>
                </a:ext>
              </a:extLst>
            </p:cNvPr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309;p36">
              <a:extLst>
                <a:ext uri="{FF2B5EF4-FFF2-40B4-BE49-F238E27FC236}">
                  <a16:creationId xmlns:a16="http://schemas.microsoft.com/office/drawing/2014/main" id="{C90ACB03-096E-C9FC-B233-8259485BDE45}"/>
                </a:ext>
              </a:extLst>
            </p:cNvPr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310;p36">
              <a:extLst>
                <a:ext uri="{FF2B5EF4-FFF2-40B4-BE49-F238E27FC236}">
                  <a16:creationId xmlns:a16="http://schemas.microsoft.com/office/drawing/2014/main" id="{4BD2678B-94C6-FEC4-5EFA-9AE32423E733}"/>
                </a:ext>
              </a:extLst>
            </p:cNvPr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311;p36">
            <a:extLst>
              <a:ext uri="{FF2B5EF4-FFF2-40B4-BE49-F238E27FC236}">
                <a16:creationId xmlns:a16="http://schemas.microsoft.com/office/drawing/2014/main" id="{B58FA358-E886-1878-8B45-2E13248E55E1}"/>
              </a:ext>
            </a:extLst>
          </p:cNvPr>
          <p:cNvSpPr txBox="1">
            <a:spLocks/>
          </p:cNvSpPr>
          <p:nvPr/>
        </p:nvSpPr>
        <p:spPr>
          <a:xfrm>
            <a:off x="-1838665" y="456259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Sensors</a:t>
            </a:r>
          </a:p>
        </p:txBody>
      </p:sp>
      <p:sp>
        <p:nvSpPr>
          <p:cNvPr id="58" name="Google Shape;312;p36">
            <a:extLst>
              <a:ext uri="{FF2B5EF4-FFF2-40B4-BE49-F238E27FC236}">
                <a16:creationId xmlns:a16="http://schemas.microsoft.com/office/drawing/2014/main" id="{86E69D11-ED5F-73BF-691C-43C561DCAC63}"/>
              </a:ext>
            </a:extLst>
          </p:cNvPr>
          <p:cNvSpPr txBox="1">
            <a:spLocks/>
          </p:cNvSpPr>
          <p:nvPr/>
        </p:nvSpPr>
        <p:spPr>
          <a:xfrm>
            <a:off x="-1918417" y="5178850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Các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loại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cảm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biến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thông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số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,..</a:t>
            </a:r>
          </a:p>
        </p:txBody>
      </p:sp>
      <p:sp>
        <p:nvSpPr>
          <p:cNvPr id="59" name="Google Shape;313;p36">
            <a:extLst>
              <a:ext uri="{FF2B5EF4-FFF2-40B4-BE49-F238E27FC236}">
                <a16:creationId xmlns:a16="http://schemas.microsoft.com/office/drawing/2014/main" id="{74855F2D-79AF-57B7-E83A-F0898D216ACD}"/>
              </a:ext>
            </a:extLst>
          </p:cNvPr>
          <p:cNvSpPr txBox="1">
            <a:spLocks/>
          </p:cNvSpPr>
          <p:nvPr/>
        </p:nvSpPr>
        <p:spPr>
          <a:xfrm>
            <a:off x="5330952" y="7549134"/>
            <a:ext cx="2179706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Simulation Model</a:t>
            </a:r>
          </a:p>
        </p:txBody>
      </p:sp>
      <p:sp>
        <p:nvSpPr>
          <p:cNvPr id="60" name="Google Shape;314;p36">
            <a:extLst>
              <a:ext uri="{FF2B5EF4-FFF2-40B4-BE49-F238E27FC236}">
                <a16:creationId xmlns:a16="http://schemas.microsoft.com/office/drawing/2014/main" id="{588F5E27-82ED-FC2E-207A-6016B8E7CE1B}"/>
              </a:ext>
            </a:extLst>
          </p:cNvPr>
          <p:cNvSpPr txBox="1">
            <a:spLocks/>
          </p:cNvSpPr>
          <p:nvPr/>
        </p:nvSpPr>
        <p:spPr>
          <a:xfrm>
            <a:off x="5440105" y="8183984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Mô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hình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dùng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để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mô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phỏng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thống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cs typeface="Catamaran Light"/>
              <a:sym typeface="Catamaran Light"/>
            </a:endParaRPr>
          </a:p>
        </p:txBody>
      </p:sp>
      <p:sp>
        <p:nvSpPr>
          <p:cNvPr id="61" name="Google Shape;315;p36">
            <a:extLst>
              <a:ext uri="{FF2B5EF4-FFF2-40B4-BE49-F238E27FC236}">
                <a16:creationId xmlns:a16="http://schemas.microsoft.com/office/drawing/2014/main" id="{D14E68ED-9065-C324-A274-1FDC4DE8366D}"/>
              </a:ext>
            </a:extLst>
          </p:cNvPr>
          <p:cNvSpPr txBox="1">
            <a:spLocks/>
          </p:cNvSpPr>
          <p:nvPr/>
        </p:nvSpPr>
        <p:spPr>
          <a:xfrm>
            <a:off x="12376791" y="453318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Led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ivvic"/>
              <a:sym typeface="Livvic"/>
            </a:endParaRPr>
          </a:p>
        </p:txBody>
      </p:sp>
      <p:sp>
        <p:nvSpPr>
          <p:cNvPr id="62" name="Google Shape;316;p36">
            <a:extLst>
              <a:ext uri="{FF2B5EF4-FFF2-40B4-BE49-F238E27FC236}">
                <a16:creationId xmlns:a16="http://schemas.microsoft.com/office/drawing/2014/main" id="{6A5F3D28-7974-F021-72ED-244F16B9442B}"/>
              </a:ext>
            </a:extLst>
          </p:cNvPr>
          <p:cNvSpPr txBox="1">
            <a:spLocks/>
          </p:cNvSpPr>
          <p:nvPr/>
        </p:nvSpPr>
        <p:spPr>
          <a:xfrm>
            <a:off x="12467082" y="5223746"/>
            <a:ext cx="1788972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Thiết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bị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chiếu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sáng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mô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phỏng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thống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.</a:t>
            </a:r>
          </a:p>
        </p:txBody>
      </p:sp>
      <p:pic>
        <p:nvPicPr>
          <p:cNvPr id="63" name="Picture 4" descr="https://cdn-icons-png.flaticon.com/512/4152/4152089.png">
            <a:extLst>
              <a:ext uri="{FF2B5EF4-FFF2-40B4-BE49-F238E27FC236}">
                <a16:creationId xmlns:a16="http://schemas.microsoft.com/office/drawing/2014/main" id="{5B8A786E-453F-5EFC-60D2-DA35743C2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641" y="-2258217"/>
            <a:ext cx="702754" cy="7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https://cdn-icons-png.flaticon.com/512/3059/3059158.png">
            <a:extLst>
              <a:ext uri="{FF2B5EF4-FFF2-40B4-BE49-F238E27FC236}">
                <a16:creationId xmlns:a16="http://schemas.microsoft.com/office/drawing/2014/main" id="{81FC4769-7901-92AD-983B-5D1F9BEB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271" y="1944908"/>
            <a:ext cx="702754" cy="7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https://cdn-icons-png.flaticon.com/512/9708/9708982.png">
            <a:extLst>
              <a:ext uri="{FF2B5EF4-FFF2-40B4-BE49-F238E27FC236}">
                <a16:creationId xmlns:a16="http://schemas.microsoft.com/office/drawing/2014/main" id="{175F72B6-B5B2-B419-E8FA-5DDE21EF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8685" y="4099221"/>
            <a:ext cx="732421" cy="7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s://cdn-icons-png.flaticon.com/512/619/619153.png">
            <a:extLst>
              <a:ext uri="{FF2B5EF4-FFF2-40B4-BE49-F238E27FC236}">
                <a16:creationId xmlns:a16="http://schemas.microsoft.com/office/drawing/2014/main" id="{8F23F4A3-7410-8100-11E2-6AE1F939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053" y="6985220"/>
            <a:ext cx="732421" cy="7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ttps://cdn-icons-png.flaticon.com/512/2988/2988036.png">
            <a:extLst>
              <a:ext uri="{FF2B5EF4-FFF2-40B4-BE49-F238E27FC236}">
                <a16:creationId xmlns:a16="http://schemas.microsoft.com/office/drawing/2014/main" id="{46F92131-7AB8-8D82-8E66-B6D0D2A6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832" y="4428491"/>
            <a:ext cx="627965" cy="6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4.3&quot; Color TFT LCD, WQVGA Color TFT, Touch Panel option｜EVERVISION">
            <a:extLst>
              <a:ext uri="{FF2B5EF4-FFF2-40B4-BE49-F238E27FC236}">
                <a16:creationId xmlns:a16="http://schemas.microsoft.com/office/drawing/2014/main" id="{D138B2EF-34B0-7C2E-4F3C-BAE4EA52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1754" y="1200287"/>
            <a:ext cx="1798990" cy="179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Google Shape;257;p36">
            <a:extLst>
              <a:ext uri="{FF2B5EF4-FFF2-40B4-BE49-F238E27FC236}">
                <a16:creationId xmlns:a16="http://schemas.microsoft.com/office/drawing/2014/main" id="{00233900-1297-C11B-BF68-090B35FCAB61}"/>
              </a:ext>
            </a:extLst>
          </p:cNvPr>
          <p:cNvSpPr txBox="1">
            <a:spLocks/>
          </p:cNvSpPr>
          <p:nvPr/>
        </p:nvSpPr>
        <p:spPr>
          <a:xfrm>
            <a:off x="-2148746" y="2038013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LCD TFT</a:t>
            </a:r>
          </a:p>
        </p:txBody>
      </p:sp>
      <p:sp>
        <p:nvSpPr>
          <p:cNvPr id="70" name="Google Shape;255;p36">
            <a:extLst>
              <a:ext uri="{FF2B5EF4-FFF2-40B4-BE49-F238E27FC236}">
                <a16:creationId xmlns:a16="http://schemas.microsoft.com/office/drawing/2014/main" id="{7BAD043A-49D9-DF0D-D046-2FC0C32DFDC0}"/>
              </a:ext>
            </a:extLst>
          </p:cNvPr>
          <p:cNvSpPr txBox="1">
            <a:spLocks/>
          </p:cNvSpPr>
          <p:nvPr/>
        </p:nvSpPr>
        <p:spPr>
          <a:xfrm>
            <a:off x="-2236753" y="2551646"/>
            <a:ext cx="2246481" cy="74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Màn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hình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cảm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ứng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điệ</a:t>
            </a:r>
            <a:r>
              <a:rPr lang="en-US" sz="1400" kern="0" dirty="0">
                <a:solidFill>
                  <a:srgbClr val="434343"/>
                </a:solidFill>
                <a:latin typeface="Arial"/>
              </a:rPr>
              <a:t>n </a:t>
            </a:r>
            <a:r>
              <a:rPr lang="en-US" sz="1400" kern="0" dirty="0" err="1">
                <a:solidFill>
                  <a:srgbClr val="434343"/>
                </a:solidFill>
                <a:latin typeface="Arial"/>
              </a:rPr>
              <a:t>trở</a:t>
            </a:r>
            <a:r>
              <a:rPr lang="en-US" sz="1400" kern="0" dirty="0">
                <a:solidFill>
                  <a:srgbClr val="434343"/>
                </a:solidFill>
                <a:latin typeface="Arial"/>
              </a:rPr>
              <a:t>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3.2” TFT LCD,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dùng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để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hiển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thị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và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điều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khiển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990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27">
            <a:extLst>
              <a:ext uri="{FF2B5EF4-FFF2-40B4-BE49-F238E27FC236}">
                <a16:creationId xmlns:a16="http://schemas.microsoft.com/office/drawing/2014/main" id="{2F279087-7702-597D-159C-56E2ACBF120B}"/>
              </a:ext>
            </a:extLst>
          </p:cNvPr>
          <p:cNvSpPr/>
          <p:nvPr/>
        </p:nvSpPr>
        <p:spPr>
          <a:xfrm>
            <a:off x="0" y="459568"/>
            <a:ext cx="5003800" cy="666750"/>
          </a:xfrm>
          <a:prstGeom prst="rect">
            <a:avLst/>
          </a:prstGeom>
          <a:solidFill>
            <a:srgbClr val="ED7D31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DB08D-F44B-0418-C445-B1AAC30BBBB0}"/>
              </a:ext>
            </a:extLst>
          </p:cNvPr>
          <p:cNvSpPr txBox="1"/>
          <p:nvPr/>
        </p:nvSpPr>
        <p:spPr>
          <a:xfrm>
            <a:off x="304155" y="-1287711"/>
            <a:ext cx="3095625" cy="1010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TỔNG QUAN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54C4D3-3352-49F8-70B1-BCEE39711516}"/>
              </a:ext>
            </a:extLst>
          </p:cNvPr>
          <p:cNvGrpSpPr/>
          <p:nvPr/>
        </p:nvGrpSpPr>
        <p:grpSpPr>
          <a:xfrm>
            <a:off x="12192000" y="1087767"/>
            <a:ext cx="8264711" cy="5268912"/>
            <a:chOff x="3287186" y="921432"/>
            <a:chExt cx="6801046" cy="4335804"/>
          </a:xfrm>
        </p:grpSpPr>
        <p:pic>
          <p:nvPicPr>
            <p:cNvPr id="5" name="Picture 2" descr="https://cdn-icons-png.flaticon.com/512/1404/1404247.png">
              <a:extLst>
                <a:ext uri="{FF2B5EF4-FFF2-40B4-BE49-F238E27FC236}">
                  <a16:creationId xmlns:a16="http://schemas.microsoft.com/office/drawing/2014/main" id="{418C92DA-F797-18A0-E60B-F71C070B0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624" y="2402159"/>
              <a:ext cx="833331" cy="83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4" descr="https://cdn-icons-png.flaticon.com/512/6879/6879432.png">
              <a:extLst>
                <a:ext uri="{FF2B5EF4-FFF2-40B4-BE49-F238E27FC236}">
                  <a16:creationId xmlns:a16="http://schemas.microsoft.com/office/drawing/2014/main" id="{173BDC45-078D-5A0E-494B-856EFF872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2148">
              <a:off x="4553347" y="1389195"/>
              <a:ext cx="1291686" cy="129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https://cdn-icons-png.flaticon.com/512/6879/6879439.png">
              <a:extLst>
                <a:ext uri="{FF2B5EF4-FFF2-40B4-BE49-F238E27FC236}">
                  <a16:creationId xmlns:a16="http://schemas.microsoft.com/office/drawing/2014/main" id="{DFFEA090-3738-A1D3-B5E2-63AFB256E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99640">
              <a:off x="6646636" y="1659914"/>
              <a:ext cx="957825" cy="95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 descr="https://cdn-icons-png.flaticon.com/512/6879/6879439.png">
              <a:extLst>
                <a:ext uri="{FF2B5EF4-FFF2-40B4-BE49-F238E27FC236}">
                  <a16:creationId xmlns:a16="http://schemas.microsoft.com/office/drawing/2014/main" id="{2BF29B87-B384-5207-F0C8-914AFFBD6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72683">
              <a:off x="6766622" y="3162411"/>
              <a:ext cx="957825" cy="95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1699F3-F368-ABD0-0783-CBCBDF3C66F7}"/>
                </a:ext>
              </a:extLst>
            </p:cNvPr>
            <p:cNvSpPr txBox="1"/>
            <p:nvPr/>
          </p:nvSpPr>
          <p:spPr>
            <a:xfrm>
              <a:off x="5686018" y="3206642"/>
              <a:ext cx="1174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0120">
                <a:spcAft>
                  <a:spcPts val="840"/>
                </a:spcAft>
              </a:pPr>
              <a:r>
                <a:rPr lang="en-US" sz="126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ESP32 Chip</a:t>
              </a:r>
              <a:endParaRPr lang="en-US" sz="1200" b="1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BF87666-0E48-B270-B88A-E30699681BA2}"/>
                </a:ext>
              </a:extLst>
            </p:cNvPr>
            <p:cNvGrpSpPr/>
            <p:nvPr/>
          </p:nvGrpSpPr>
          <p:grpSpPr>
            <a:xfrm>
              <a:off x="7683278" y="1208990"/>
              <a:ext cx="1232301" cy="1160753"/>
              <a:chOff x="7671276" y="1485989"/>
              <a:chExt cx="1232301" cy="1160753"/>
            </a:xfrm>
          </p:grpSpPr>
          <p:pic>
            <p:nvPicPr>
              <p:cNvPr id="23" name="Picture 8" descr="https://cdn-icons-png.flaticon.com/512/3593/3593297.png">
                <a:extLst>
                  <a:ext uri="{FF2B5EF4-FFF2-40B4-BE49-F238E27FC236}">
                    <a16:creationId xmlns:a16="http://schemas.microsoft.com/office/drawing/2014/main" id="{F87AE61C-F1D0-B24A-C082-9EAD68B94F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1276" y="1485989"/>
                <a:ext cx="919586" cy="919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00B3F1-95FE-8A18-2486-B5A438110E2A}"/>
                  </a:ext>
                </a:extLst>
              </p:cNvPr>
              <p:cNvSpPr txBox="1"/>
              <p:nvPr/>
            </p:nvSpPr>
            <p:spPr>
              <a:xfrm>
                <a:off x="7806297" y="2369743"/>
                <a:ext cx="10972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Sensor</a:t>
                </a:r>
                <a:endParaRPr lang="en-US" sz="1200" b="1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D35D90D-8C8A-7162-B3DD-7605F986D7B7}"/>
                </a:ext>
              </a:extLst>
            </p:cNvPr>
            <p:cNvGrpSpPr/>
            <p:nvPr/>
          </p:nvGrpSpPr>
          <p:grpSpPr>
            <a:xfrm>
              <a:off x="3594611" y="4380030"/>
              <a:ext cx="1420486" cy="800994"/>
              <a:chOff x="5536097" y="4888572"/>
              <a:chExt cx="1420486" cy="80099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A7D32A-ED6D-DBCB-CFE3-0B4925B91348}"/>
                  </a:ext>
                </a:extLst>
              </p:cNvPr>
              <p:cNvSpPr txBox="1"/>
              <p:nvPr/>
            </p:nvSpPr>
            <p:spPr>
              <a:xfrm>
                <a:off x="5859303" y="5412567"/>
                <a:ext cx="10972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Data Cloud</a:t>
                </a:r>
                <a:endParaRPr lang="en-US" sz="1200" b="1"/>
              </a:p>
            </p:txBody>
          </p:sp>
          <p:pic>
            <p:nvPicPr>
              <p:cNvPr id="22" name="Picture 2" descr="Pricing | Blynk IoT Platform">
                <a:extLst>
                  <a:ext uri="{FF2B5EF4-FFF2-40B4-BE49-F238E27FC236}">
                    <a16:creationId xmlns:a16="http://schemas.microsoft.com/office/drawing/2014/main" id="{7E6DAF79-AA4C-60D9-4AAB-986BAA70FE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6097" y="4888572"/>
                <a:ext cx="1370808" cy="5239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11" descr="https://cdn-icons-png.flaticon.com/512/6879/6879432.png">
              <a:extLst>
                <a:ext uri="{FF2B5EF4-FFF2-40B4-BE49-F238E27FC236}">
                  <a16:creationId xmlns:a16="http://schemas.microsoft.com/office/drawing/2014/main" id="{0D1FB101-8B5C-1D71-F9C4-A9D8826CD2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38710">
              <a:off x="4567142" y="3236112"/>
              <a:ext cx="1291686" cy="129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5572263-59AC-DAB9-A55B-DE3BA7202BED}"/>
                </a:ext>
              </a:extLst>
            </p:cNvPr>
            <p:cNvGrpSpPr/>
            <p:nvPr/>
          </p:nvGrpSpPr>
          <p:grpSpPr>
            <a:xfrm>
              <a:off x="7740236" y="3641323"/>
              <a:ext cx="2347996" cy="1615913"/>
              <a:chOff x="7739858" y="3411159"/>
              <a:chExt cx="2347996" cy="161591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49EA55-6037-EBCD-FCB6-ADD87F85A65C}"/>
                  </a:ext>
                </a:extLst>
              </p:cNvPr>
              <p:cNvSpPr txBox="1"/>
              <p:nvPr/>
            </p:nvSpPr>
            <p:spPr>
              <a:xfrm>
                <a:off x="7946349" y="4750073"/>
                <a:ext cx="613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Relay</a:t>
                </a:r>
                <a:endParaRPr lang="en-US" sz="1200" b="1"/>
              </a:p>
            </p:txBody>
          </p:sp>
          <p:pic>
            <p:nvPicPr>
              <p:cNvPr id="18" name="Picture 6" descr="A white dots on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47C0D46-F4F0-F2CE-3EF9-FFC57E802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39858" y="3411159"/>
                <a:ext cx="1047870" cy="1477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DEE0DA-387C-2631-C979-13D78339433F}"/>
                  </a:ext>
                </a:extLst>
              </p:cNvPr>
              <p:cNvSpPr txBox="1"/>
              <p:nvPr/>
            </p:nvSpPr>
            <p:spPr>
              <a:xfrm>
                <a:off x="9046714" y="4750072"/>
                <a:ext cx="874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LED Strip</a:t>
                </a:r>
                <a:endParaRPr lang="en-US" sz="1200" b="1"/>
              </a:p>
            </p:txBody>
          </p:sp>
          <p:pic>
            <p:nvPicPr>
              <p:cNvPr id="20" name="Picture 8" descr="Led strip - Free technology icons">
                <a:extLst>
                  <a:ext uri="{FF2B5EF4-FFF2-40B4-BE49-F238E27FC236}">
                    <a16:creationId xmlns:a16="http://schemas.microsoft.com/office/drawing/2014/main" id="{03F28441-9F9B-0BFD-C40A-FB862696EE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0156" y="3546017"/>
                <a:ext cx="1207698" cy="1207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1318D86-3D89-0B39-58F4-7DC0F0570514}"/>
                </a:ext>
              </a:extLst>
            </p:cNvPr>
            <p:cNvGrpSpPr/>
            <p:nvPr/>
          </p:nvGrpSpPr>
          <p:grpSpPr>
            <a:xfrm>
              <a:off x="3287186" y="921432"/>
              <a:ext cx="1393304" cy="1448311"/>
              <a:chOff x="3136688" y="3546017"/>
              <a:chExt cx="1393304" cy="144831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65A56C-1142-58AB-5CB2-E8384DA6DCF3}"/>
                  </a:ext>
                </a:extLst>
              </p:cNvPr>
              <p:cNvSpPr txBox="1"/>
              <p:nvPr/>
            </p:nvSpPr>
            <p:spPr>
              <a:xfrm>
                <a:off x="3434005" y="4717329"/>
                <a:ext cx="877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0120">
                  <a:spcAft>
                    <a:spcPts val="840"/>
                  </a:spcAft>
                </a:pPr>
                <a:r>
                  <a:rPr lang="en-US" sz="126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LCD TFT</a:t>
                </a:r>
                <a:endParaRPr lang="en-US" sz="1200" b="1"/>
              </a:p>
            </p:txBody>
          </p:sp>
          <p:pic>
            <p:nvPicPr>
              <p:cNvPr id="16" name="Picture 10" descr="Hmi Icons - Free SVG &amp; PNG Hmi Images - Noun Project">
                <a:extLst>
                  <a:ext uri="{FF2B5EF4-FFF2-40B4-BE49-F238E27FC236}">
                    <a16:creationId xmlns:a16="http://schemas.microsoft.com/office/drawing/2014/main" id="{6F82A6B1-471A-D522-C166-63CFBF6160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688" y="3546017"/>
                <a:ext cx="1393304" cy="1393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358B137-0DCF-E4B9-1CC5-A5288FDB5F61}"/>
              </a:ext>
            </a:extLst>
          </p:cNvPr>
          <p:cNvSpPr txBox="1">
            <a:spLocks/>
          </p:cNvSpPr>
          <p:nvPr/>
        </p:nvSpPr>
        <p:spPr>
          <a:xfrm>
            <a:off x="0" y="463537"/>
            <a:ext cx="54991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endParaRPr lang="en-US" b="1" dirty="0"/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DE184B17-C994-635F-D671-2E68FF18BE3B}"/>
              </a:ext>
            </a:extLst>
          </p:cNvPr>
          <p:cNvSpPr txBox="1">
            <a:spLocks/>
          </p:cNvSpPr>
          <p:nvPr/>
        </p:nvSpPr>
        <p:spPr>
          <a:xfrm>
            <a:off x="4877544" y="2615395"/>
            <a:ext cx="267808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thống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cần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1 chip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điều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khiển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kết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nối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mạng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.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Chúng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tôi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dùng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loại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chip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ESP32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–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Thuộc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chip ESP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của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hãng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Espressif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Systems.</a:t>
            </a:r>
          </a:p>
        </p:txBody>
      </p:sp>
      <p:sp>
        <p:nvSpPr>
          <p:cNvPr id="27" name="Google Shape;256;p36">
            <a:extLst>
              <a:ext uri="{FF2B5EF4-FFF2-40B4-BE49-F238E27FC236}">
                <a16:creationId xmlns:a16="http://schemas.microsoft.com/office/drawing/2014/main" id="{67A4B6CD-B6C5-72D4-0B14-9F5ECF4208CC}"/>
              </a:ext>
            </a:extLst>
          </p:cNvPr>
          <p:cNvSpPr txBox="1">
            <a:spLocks/>
          </p:cNvSpPr>
          <p:nvPr/>
        </p:nvSpPr>
        <p:spPr>
          <a:xfrm>
            <a:off x="9044077" y="2768290"/>
            <a:ext cx="1955684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Catamaran Light"/>
                <a:sym typeface="Catamaran Light"/>
              </a:rPr>
              <a:t>1 router để ESP32 có thể kết nối đến mạng, lưu ý là chỉ kết nối được với wifi có băng tần 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Catamaran Light"/>
                <a:sym typeface="Catamaran Light"/>
              </a:rPr>
              <a:t>2.4GHz.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3A468423-CDA6-0B53-DB50-AD0ADC75BA76}"/>
              </a:ext>
            </a:extLst>
          </p:cNvPr>
          <p:cNvSpPr txBox="1">
            <a:spLocks/>
          </p:cNvSpPr>
          <p:nvPr/>
        </p:nvSpPr>
        <p:spPr>
          <a:xfrm>
            <a:off x="5216136" y="213598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ESP32</a:t>
            </a:r>
          </a:p>
        </p:txBody>
      </p:sp>
      <p:sp>
        <p:nvSpPr>
          <p:cNvPr id="29" name="Google Shape;258;p36">
            <a:extLst>
              <a:ext uri="{FF2B5EF4-FFF2-40B4-BE49-F238E27FC236}">
                <a16:creationId xmlns:a16="http://schemas.microsoft.com/office/drawing/2014/main" id="{37F02771-C56D-A3ED-05A3-EFCB0EC2BD8E}"/>
              </a:ext>
            </a:extLst>
          </p:cNvPr>
          <p:cNvSpPr txBox="1">
            <a:spLocks/>
          </p:cNvSpPr>
          <p:nvPr/>
        </p:nvSpPr>
        <p:spPr>
          <a:xfrm>
            <a:off x="8981211" y="21692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Wifi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ivvic"/>
              <a:sym typeface="Livvic"/>
            </a:endParaRPr>
          </a:p>
        </p:txBody>
      </p:sp>
      <p:grpSp>
        <p:nvGrpSpPr>
          <p:cNvPr id="30" name="Google Shape;290;p36">
            <a:extLst>
              <a:ext uri="{FF2B5EF4-FFF2-40B4-BE49-F238E27FC236}">
                <a16:creationId xmlns:a16="http://schemas.microsoft.com/office/drawing/2014/main" id="{50324358-2AF8-1202-EAC1-C04BF8151344}"/>
              </a:ext>
            </a:extLst>
          </p:cNvPr>
          <p:cNvGrpSpPr/>
          <p:nvPr/>
        </p:nvGrpSpPr>
        <p:grpSpPr>
          <a:xfrm>
            <a:off x="1981749" y="4811035"/>
            <a:ext cx="337069" cy="302593"/>
            <a:chOff x="3441065" y="4302505"/>
            <a:chExt cx="337069" cy="302593"/>
          </a:xfrm>
        </p:grpSpPr>
        <p:sp>
          <p:nvSpPr>
            <p:cNvPr id="31" name="Google Shape;291;p36">
              <a:extLst>
                <a:ext uri="{FF2B5EF4-FFF2-40B4-BE49-F238E27FC236}">
                  <a16:creationId xmlns:a16="http://schemas.microsoft.com/office/drawing/2014/main" id="{FA32C5C4-2BA1-A3E1-6C93-F93C1B32BBE6}"/>
                </a:ext>
              </a:extLst>
            </p:cNvPr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92;p36">
              <a:extLst>
                <a:ext uri="{FF2B5EF4-FFF2-40B4-BE49-F238E27FC236}">
                  <a16:creationId xmlns:a16="http://schemas.microsoft.com/office/drawing/2014/main" id="{BD234226-7D41-5FB6-4BB5-D21026A02611}"/>
                </a:ext>
              </a:extLst>
            </p:cNvPr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93;p36">
              <a:extLst>
                <a:ext uri="{FF2B5EF4-FFF2-40B4-BE49-F238E27FC236}">
                  <a16:creationId xmlns:a16="http://schemas.microsoft.com/office/drawing/2014/main" id="{98BCCC84-F77D-5557-1A68-36A8A0ECAC23}"/>
                </a:ext>
              </a:extLst>
            </p:cNvPr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94;p36">
              <a:extLst>
                <a:ext uri="{FF2B5EF4-FFF2-40B4-BE49-F238E27FC236}">
                  <a16:creationId xmlns:a16="http://schemas.microsoft.com/office/drawing/2014/main" id="{D53C82F1-4483-65F0-8BF8-CD2A90B63A18}"/>
                </a:ext>
              </a:extLst>
            </p:cNvPr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95;p36">
              <a:extLst>
                <a:ext uri="{FF2B5EF4-FFF2-40B4-BE49-F238E27FC236}">
                  <a16:creationId xmlns:a16="http://schemas.microsoft.com/office/drawing/2014/main" id="{19666BF7-4F38-A8AD-8CDE-DC8974A372B4}"/>
                </a:ext>
              </a:extLst>
            </p:cNvPr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96;p36">
              <a:extLst>
                <a:ext uri="{FF2B5EF4-FFF2-40B4-BE49-F238E27FC236}">
                  <a16:creationId xmlns:a16="http://schemas.microsoft.com/office/drawing/2014/main" id="{7AC819FA-184F-2C30-54DC-8819390DFBF7}"/>
                </a:ext>
              </a:extLst>
            </p:cNvPr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297;p36">
              <a:extLst>
                <a:ext uri="{FF2B5EF4-FFF2-40B4-BE49-F238E27FC236}">
                  <a16:creationId xmlns:a16="http://schemas.microsoft.com/office/drawing/2014/main" id="{81DB3A65-A173-358C-2671-40D939DECA90}"/>
                </a:ext>
              </a:extLst>
            </p:cNvPr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298;p36">
              <a:extLst>
                <a:ext uri="{FF2B5EF4-FFF2-40B4-BE49-F238E27FC236}">
                  <a16:creationId xmlns:a16="http://schemas.microsoft.com/office/drawing/2014/main" id="{16830237-A1F3-E109-A774-83BCA8CC11B9}"/>
                </a:ext>
              </a:extLst>
            </p:cNvPr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299;p36">
              <a:extLst>
                <a:ext uri="{FF2B5EF4-FFF2-40B4-BE49-F238E27FC236}">
                  <a16:creationId xmlns:a16="http://schemas.microsoft.com/office/drawing/2014/main" id="{08098986-9017-353D-8AFC-5E785D7B2CD4}"/>
                </a:ext>
              </a:extLst>
            </p:cNvPr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300;p36">
              <a:extLst>
                <a:ext uri="{FF2B5EF4-FFF2-40B4-BE49-F238E27FC236}">
                  <a16:creationId xmlns:a16="http://schemas.microsoft.com/office/drawing/2014/main" id="{8B712676-1B63-3608-96B7-297498E022EA}"/>
                </a:ext>
              </a:extLst>
            </p:cNvPr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301;p36">
              <a:extLst>
                <a:ext uri="{FF2B5EF4-FFF2-40B4-BE49-F238E27FC236}">
                  <a16:creationId xmlns:a16="http://schemas.microsoft.com/office/drawing/2014/main" id="{A16B9283-76EB-27BA-523C-4B886705BF4D}"/>
                </a:ext>
              </a:extLst>
            </p:cNvPr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302;p36">
              <a:extLst>
                <a:ext uri="{FF2B5EF4-FFF2-40B4-BE49-F238E27FC236}">
                  <a16:creationId xmlns:a16="http://schemas.microsoft.com/office/drawing/2014/main" id="{FFCC9804-E1D0-9BF6-CDD0-3B5C4C63CC25}"/>
                </a:ext>
              </a:extLst>
            </p:cNvPr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303;p36">
              <a:extLst>
                <a:ext uri="{FF2B5EF4-FFF2-40B4-BE49-F238E27FC236}">
                  <a16:creationId xmlns:a16="http://schemas.microsoft.com/office/drawing/2014/main" id="{D44A6FFC-889B-7665-2A16-3C986CB41965}"/>
                </a:ext>
              </a:extLst>
            </p:cNvPr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304;p36">
            <a:extLst>
              <a:ext uri="{FF2B5EF4-FFF2-40B4-BE49-F238E27FC236}">
                <a16:creationId xmlns:a16="http://schemas.microsoft.com/office/drawing/2014/main" id="{E0CEAE76-0B50-74B7-58AE-16FB9013D039}"/>
              </a:ext>
            </a:extLst>
          </p:cNvPr>
          <p:cNvSpPr/>
          <p:nvPr/>
        </p:nvSpPr>
        <p:spPr>
          <a:xfrm>
            <a:off x="6259271" y="4115271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5" name="Google Shape;305;p36">
            <a:extLst>
              <a:ext uri="{FF2B5EF4-FFF2-40B4-BE49-F238E27FC236}">
                <a16:creationId xmlns:a16="http://schemas.microsoft.com/office/drawing/2014/main" id="{21DEF5F9-989B-3F1B-9D95-9E627D9E26FF}"/>
              </a:ext>
            </a:extLst>
          </p:cNvPr>
          <p:cNvGrpSpPr/>
          <p:nvPr/>
        </p:nvGrpSpPr>
        <p:grpSpPr>
          <a:xfrm>
            <a:off x="10538232" y="4080609"/>
            <a:ext cx="337070" cy="337040"/>
            <a:chOff x="1305327" y="2894211"/>
            <a:chExt cx="357520" cy="357488"/>
          </a:xfrm>
        </p:grpSpPr>
        <p:sp>
          <p:nvSpPr>
            <p:cNvPr id="46" name="Google Shape;306;p36">
              <a:extLst>
                <a:ext uri="{FF2B5EF4-FFF2-40B4-BE49-F238E27FC236}">
                  <a16:creationId xmlns:a16="http://schemas.microsoft.com/office/drawing/2014/main" id="{2F484B06-13D4-2BC0-B4E4-6FF287254EB5}"/>
                </a:ext>
              </a:extLst>
            </p:cNvPr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307;p36">
              <a:extLst>
                <a:ext uri="{FF2B5EF4-FFF2-40B4-BE49-F238E27FC236}">
                  <a16:creationId xmlns:a16="http://schemas.microsoft.com/office/drawing/2014/main" id="{29A31D78-5B3F-576F-11DB-3A01B1A55F65}"/>
                </a:ext>
              </a:extLst>
            </p:cNvPr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308;p36">
              <a:extLst>
                <a:ext uri="{FF2B5EF4-FFF2-40B4-BE49-F238E27FC236}">
                  <a16:creationId xmlns:a16="http://schemas.microsoft.com/office/drawing/2014/main" id="{CC392093-8D39-3CB9-6B29-3998E3497D50}"/>
                </a:ext>
              </a:extLst>
            </p:cNvPr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309;p36">
              <a:extLst>
                <a:ext uri="{FF2B5EF4-FFF2-40B4-BE49-F238E27FC236}">
                  <a16:creationId xmlns:a16="http://schemas.microsoft.com/office/drawing/2014/main" id="{7BE6F166-7A2F-2274-3C65-88DEC7EF643A}"/>
                </a:ext>
              </a:extLst>
            </p:cNvPr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310;p36">
              <a:extLst>
                <a:ext uri="{FF2B5EF4-FFF2-40B4-BE49-F238E27FC236}">
                  <a16:creationId xmlns:a16="http://schemas.microsoft.com/office/drawing/2014/main" id="{B6BBD223-67FB-B5EA-8E27-50E5A54B9A81}"/>
                </a:ext>
              </a:extLst>
            </p:cNvPr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311;p36">
            <a:extLst>
              <a:ext uri="{FF2B5EF4-FFF2-40B4-BE49-F238E27FC236}">
                <a16:creationId xmlns:a16="http://schemas.microsoft.com/office/drawing/2014/main" id="{BE0FAE7E-7D3C-169E-939C-FB7CB74EBBC4}"/>
              </a:ext>
            </a:extLst>
          </p:cNvPr>
          <p:cNvSpPr txBox="1">
            <a:spLocks/>
          </p:cNvSpPr>
          <p:nvPr/>
        </p:nvSpPr>
        <p:spPr>
          <a:xfrm>
            <a:off x="1327757" y="482354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Sensors</a:t>
            </a:r>
          </a:p>
        </p:txBody>
      </p:sp>
      <p:sp>
        <p:nvSpPr>
          <p:cNvPr id="52" name="Google Shape;312;p36">
            <a:extLst>
              <a:ext uri="{FF2B5EF4-FFF2-40B4-BE49-F238E27FC236}">
                <a16:creationId xmlns:a16="http://schemas.microsoft.com/office/drawing/2014/main" id="{F6D5F002-672D-9311-8BEA-45267A2654FC}"/>
              </a:ext>
            </a:extLst>
          </p:cNvPr>
          <p:cNvSpPr txBox="1">
            <a:spLocks/>
          </p:cNvSpPr>
          <p:nvPr/>
        </p:nvSpPr>
        <p:spPr>
          <a:xfrm>
            <a:off x="1248005" y="5439796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Các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loại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cảm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biến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thông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số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,..</a:t>
            </a:r>
          </a:p>
        </p:txBody>
      </p:sp>
      <p:sp>
        <p:nvSpPr>
          <p:cNvPr id="53" name="Google Shape;313;p36">
            <a:extLst>
              <a:ext uri="{FF2B5EF4-FFF2-40B4-BE49-F238E27FC236}">
                <a16:creationId xmlns:a16="http://schemas.microsoft.com/office/drawing/2014/main" id="{F0FF2FCD-C6B3-FDDA-C1AE-CE9B5C1CEE4E}"/>
              </a:ext>
            </a:extLst>
          </p:cNvPr>
          <p:cNvSpPr txBox="1">
            <a:spLocks/>
          </p:cNvSpPr>
          <p:nvPr/>
        </p:nvSpPr>
        <p:spPr>
          <a:xfrm>
            <a:off x="5375654" y="4385195"/>
            <a:ext cx="2179706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Simulation Model</a:t>
            </a:r>
          </a:p>
        </p:txBody>
      </p:sp>
      <p:sp>
        <p:nvSpPr>
          <p:cNvPr id="54" name="Google Shape;314;p36">
            <a:extLst>
              <a:ext uri="{FF2B5EF4-FFF2-40B4-BE49-F238E27FC236}">
                <a16:creationId xmlns:a16="http://schemas.microsoft.com/office/drawing/2014/main" id="{F93A6EB4-B8EC-A6E0-1DA5-F37B5A726FD3}"/>
              </a:ext>
            </a:extLst>
          </p:cNvPr>
          <p:cNvSpPr txBox="1">
            <a:spLocks/>
          </p:cNvSpPr>
          <p:nvPr/>
        </p:nvSpPr>
        <p:spPr>
          <a:xfrm>
            <a:off x="5484807" y="502004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Mô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hình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dùng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để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mô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phỏng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thống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cs typeface="Catamaran Light"/>
              <a:sym typeface="Catamaran Light"/>
            </a:endParaRPr>
          </a:p>
        </p:txBody>
      </p:sp>
      <p:sp>
        <p:nvSpPr>
          <p:cNvPr id="55" name="Google Shape;315;p36">
            <a:extLst>
              <a:ext uri="{FF2B5EF4-FFF2-40B4-BE49-F238E27FC236}">
                <a16:creationId xmlns:a16="http://schemas.microsoft.com/office/drawing/2014/main" id="{21A42526-C0EE-EE5C-1711-F42762E63553}"/>
              </a:ext>
            </a:extLst>
          </p:cNvPr>
          <p:cNvSpPr txBox="1">
            <a:spLocks/>
          </p:cNvSpPr>
          <p:nvPr/>
        </p:nvSpPr>
        <p:spPr>
          <a:xfrm>
            <a:off x="9103304" y="42478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Led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ivvic"/>
              <a:sym typeface="Livvic"/>
            </a:endParaRPr>
          </a:p>
        </p:txBody>
      </p:sp>
      <p:sp>
        <p:nvSpPr>
          <p:cNvPr id="56" name="Google Shape;316;p36">
            <a:extLst>
              <a:ext uri="{FF2B5EF4-FFF2-40B4-BE49-F238E27FC236}">
                <a16:creationId xmlns:a16="http://schemas.microsoft.com/office/drawing/2014/main" id="{301CB5EF-1B6B-69E7-56E8-0001C688DE93}"/>
              </a:ext>
            </a:extLst>
          </p:cNvPr>
          <p:cNvSpPr txBox="1">
            <a:spLocks/>
          </p:cNvSpPr>
          <p:nvPr/>
        </p:nvSpPr>
        <p:spPr>
          <a:xfrm>
            <a:off x="9193595" y="4938457"/>
            <a:ext cx="1788972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Thiết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bị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chiếu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sáng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mô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phỏng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thống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.</a:t>
            </a:r>
          </a:p>
        </p:txBody>
      </p:sp>
      <p:pic>
        <p:nvPicPr>
          <p:cNvPr id="57" name="Picture 4" descr="https://cdn-icons-png.flaticon.com/512/4152/4152089.png">
            <a:extLst>
              <a:ext uri="{FF2B5EF4-FFF2-40B4-BE49-F238E27FC236}">
                <a16:creationId xmlns:a16="http://schemas.microsoft.com/office/drawing/2014/main" id="{0108EDD5-1D05-5491-97B7-0197585C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409" y="1627048"/>
            <a:ext cx="702754" cy="7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dn-icons-png.flaticon.com/512/3059/3059158.png">
            <a:extLst>
              <a:ext uri="{FF2B5EF4-FFF2-40B4-BE49-F238E27FC236}">
                <a16:creationId xmlns:a16="http://schemas.microsoft.com/office/drawing/2014/main" id="{EA5739D0-EF02-3777-9E55-2DECCF98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784" y="1659619"/>
            <a:ext cx="702754" cy="7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https://cdn-icons-png.flaticon.com/512/9708/9708982.png">
            <a:extLst>
              <a:ext uri="{FF2B5EF4-FFF2-40B4-BE49-F238E27FC236}">
                <a16:creationId xmlns:a16="http://schemas.microsoft.com/office/drawing/2014/main" id="{611DAC13-486E-BFC7-68CE-86D920E01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737" y="4360167"/>
            <a:ext cx="732421" cy="7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s://cdn-icons-png.flaticon.com/512/619/619153.png">
            <a:extLst>
              <a:ext uri="{FF2B5EF4-FFF2-40B4-BE49-F238E27FC236}">
                <a16:creationId xmlns:a16="http://schemas.microsoft.com/office/drawing/2014/main" id="{65C05F82-117C-0F26-B5F9-88341E09A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755" y="3821281"/>
            <a:ext cx="732421" cy="7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https://cdn-icons-png.flaticon.com/512/2988/2988036.png">
            <a:extLst>
              <a:ext uri="{FF2B5EF4-FFF2-40B4-BE49-F238E27FC236}">
                <a16:creationId xmlns:a16="http://schemas.microsoft.com/office/drawing/2014/main" id="{4C631ED1-67D0-7B70-A452-0059E3C8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345" y="4143202"/>
            <a:ext cx="627965" cy="6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4.3&quot; Color TFT LCD, WQVGA Color TFT, Touch Panel option｜EVERVISION">
            <a:extLst>
              <a:ext uri="{FF2B5EF4-FFF2-40B4-BE49-F238E27FC236}">
                <a16:creationId xmlns:a16="http://schemas.microsoft.com/office/drawing/2014/main" id="{812D147B-0279-2DB7-056C-5B85FBD90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76" y="1126318"/>
            <a:ext cx="1798990" cy="179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257;p36">
            <a:extLst>
              <a:ext uri="{FF2B5EF4-FFF2-40B4-BE49-F238E27FC236}">
                <a16:creationId xmlns:a16="http://schemas.microsoft.com/office/drawing/2014/main" id="{A36C1460-BA01-562C-6DA7-87506B667003}"/>
              </a:ext>
            </a:extLst>
          </p:cNvPr>
          <p:cNvSpPr txBox="1">
            <a:spLocks/>
          </p:cNvSpPr>
          <p:nvPr/>
        </p:nvSpPr>
        <p:spPr>
          <a:xfrm>
            <a:off x="1017676" y="229895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LCD TFT</a:t>
            </a:r>
          </a:p>
        </p:txBody>
      </p:sp>
      <p:sp>
        <p:nvSpPr>
          <p:cNvPr id="64" name="Google Shape;255;p36">
            <a:extLst>
              <a:ext uri="{FF2B5EF4-FFF2-40B4-BE49-F238E27FC236}">
                <a16:creationId xmlns:a16="http://schemas.microsoft.com/office/drawing/2014/main" id="{76273F5E-FC96-3074-EEFA-AFD95DD95ADE}"/>
              </a:ext>
            </a:extLst>
          </p:cNvPr>
          <p:cNvSpPr txBox="1">
            <a:spLocks/>
          </p:cNvSpPr>
          <p:nvPr/>
        </p:nvSpPr>
        <p:spPr>
          <a:xfrm>
            <a:off x="929669" y="2812592"/>
            <a:ext cx="2246481" cy="74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Màn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hình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cảm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ứng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điệ</a:t>
            </a:r>
            <a:r>
              <a:rPr lang="en-US" sz="1400" kern="0" dirty="0">
                <a:solidFill>
                  <a:srgbClr val="434343"/>
                </a:solidFill>
                <a:latin typeface="Arial"/>
              </a:rPr>
              <a:t>n </a:t>
            </a:r>
            <a:r>
              <a:rPr lang="en-US" sz="1400" kern="0" dirty="0" err="1">
                <a:solidFill>
                  <a:srgbClr val="434343"/>
                </a:solidFill>
                <a:latin typeface="Arial"/>
              </a:rPr>
              <a:t>trở</a:t>
            </a:r>
            <a:r>
              <a:rPr lang="en-US" sz="1400" kern="0" dirty="0">
                <a:solidFill>
                  <a:srgbClr val="434343"/>
                </a:solidFill>
                <a:latin typeface="Arial"/>
              </a:rPr>
              <a:t>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3.2” TFT LCD,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dùng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để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hiển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thị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và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điều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khiển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952D11-EED5-4B1E-024F-AB75341BCC7F}"/>
              </a:ext>
            </a:extLst>
          </p:cNvPr>
          <p:cNvSpPr txBox="1"/>
          <p:nvPr/>
        </p:nvSpPr>
        <p:spPr>
          <a:xfrm>
            <a:off x="12228397" y="438744"/>
            <a:ext cx="4574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Các</a:t>
            </a:r>
            <a:r>
              <a:rPr lang="en-US" sz="4400" dirty="0"/>
              <a:t> </a:t>
            </a:r>
            <a:r>
              <a:rPr lang="en-US" sz="4400" dirty="0" err="1"/>
              <a:t>loại</a:t>
            </a:r>
            <a:r>
              <a:rPr lang="en-US" sz="4400" dirty="0"/>
              <a:t> </a:t>
            </a:r>
            <a:r>
              <a:rPr lang="en-US" sz="4400" dirty="0" err="1"/>
              <a:t>cảm</a:t>
            </a:r>
            <a:r>
              <a:rPr lang="en-US" sz="4400" dirty="0"/>
              <a:t> </a:t>
            </a:r>
            <a:r>
              <a:rPr lang="en-US" sz="4400" dirty="0" err="1"/>
              <a:t>biến</a:t>
            </a:r>
            <a:endParaRPr lang="en-US" sz="44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1B7A882-3B13-C95D-A608-BD1C9E8E1163}"/>
              </a:ext>
            </a:extLst>
          </p:cNvPr>
          <p:cNvGrpSpPr/>
          <p:nvPr/>
        </p:nvGrpSpPr>
        <p:grpSpPr>
          <a:xfrm>
            <a:off x="-2499498" y="1247201"/>
            <a:ext cx="2242680" cy="2736388"/>
            <a:chOff x="130627" y="217714"/>
            <a:chExt cx="2242680" cy="2736388"/>
          </a:xfrm>
        </p:grpSpPr>
        <p:pic>
          <p:nvPicPr>
            <p:cNvPr id="67" name="Picture 2" descr="Cảm Biến Cường Độ Ánh Sáng Lux BH1750 - Nshop">
              <a:extLst>
                <a:ext uri="{FF2B5EF4-FFF2-40B4-BE49-F238E27FC236}">
                  <a16:creationId xmlns:a16="http://schemas.microsoft.com/office/drawing/2014/main" id="{D655280E-CDCF-6031-FB61-2531636BC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28" y="217714"/>
              <a:ext cx="2242679" cy="2307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7F30D65-8021-AFCE-953B-990C0CBE8006}"/>
                </a:ext>
              </a:extLst>
            </p:cNvPr>
            <p:cNvSpPr txBox="1"/>
            <p:nvPr/>
          </p:nvSpPr>
          <p:spPr>
            <a:xfrm>
              <a:off x="130627" y="2307771"/>
              <a:ext cx="2242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cường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ánh</a:t>
              </a:r>
              <a:r>
                <a:rPr lang="en-US" dirty="0"/>
                <a:t> </a:t>
              </a:r>
              <a:r>
                <a:rPr lang="en-US" dirty="0" err="1"/>
                <a:t>sáng</a:t>
              </a:r>
              <a:r>
                <a:rPr lang="en-US" dirty="0"/>
                <a:t> BH1750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513F25-68EA-5841-A5ED-58DC39BF5CDA}"/>
              </a:ext>
            </a:extLst>
          </p:cNvPr>
          <p:cNvGrpSpPr/>
          <p:nvPr/>
        </p:nvGrpSpPr>
        <p:grpSpPr>
          <a:xfrm>
            <a:off x="12710262" y="3864777"/>
            <a:ext cx="2292293" cy="2672442"/>
            <a:chOff x="3219616" y="281659"/>
            <a:chExt cx="2292293" cy="2672442"/>
          </a:xfrm>
        </p:grpSpPr>
        <p:pic>
          <p:nvPicPr>
            <p:cNvPr id="70" name="Picture 4" descr="Difference Between DHT11, DHT12 and DHT22 Temperature &amp; Humidity Senso">
              <a:extLst>
                <a:ext uri="{FF2B5EF4-FFF2-40B4-BE49-F238E27FC236}">
                  <a16:creationId xmlns:a16="http://schemas.microsoft.com/office/drawing/2014/main" id="{E717C945-83BB-F272-68FC-5D0FFAA25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083" y="281659"/>
              <a:ext cx="2243826" cy="2243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BA4C316-9453-6B45-C417-28DFF0593AF5}"/>
                </a:ext>
              </a:extLst>
            </p:cNvPr>
            <p:cNvSpPr txBox="1"/>
            <p:nvPr/>
          </p:nvSpPr>
          <p:spPr>
            <a:xfrm>
              <a:off x="3219616" y="2307770"/>
              <a:ext cx="2242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nhiệt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ẩm</a:t>
              </a:r>
              <a:r>
                <a:rPr lang="en-US" dirty="0"/>
                <a:t> DHT12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5734E9-810B-7FEC-D16C-6E988B4BB458}"/>
              </a:ext>
            </a:extLst>
          </p:cNvPr>
          <p:cNvGrpSpPr/>
          <p:nvPr/>
        </p:nvGrpSpPr>
        <p:grpSpPr>
          <a:xfrm>
            <a:off x="12737031" y="1050388"/>
            <a:ext cx="2242679" cy="2672442"/>
            <a:chOff x="976937" y="3428999"/>
            <a:chExt cx="2242679" cy="2672442"/>
          </a:xfrm>
        </p:grpSpPr>
        <p:pic>
          <p:nvPicPr>
            <p:cNvPr id="73" name="Picture 6" descr="Cảm biến siêu âm HC-SR04 | Ứng dụng| Giá thành| Chỗ mua rẻ">
              <a:extLst>
                <a:ext uri="{FF2B5EF4-FFF2-40B4-BE49-F238E27FC236}">
                  <a16:creationId xmlns:a16="http://schemas.microsoft.com/office/drawing/2014/main" id="{A8FF5A47-F187-C9DF-F4AA-FB63EAED0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937" y="3428999"/>
              <a:ext cx="2242679" cy="2242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880247-597E-DDA1-A2A1-E15E829C4870}"/>
                </a:ext>
              </a:extLst>
            </p:cNvPr>
            <p:cNvSpPr txBox="1"/>
            <p:nvPr/>
          </p:nvSpPr>
          <p:spPr>
            <a:xfrm>
              <a:off x="1075018" y="5455110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siêu</a:t>
              </a:r>
              <a:r>
                <a:rPr lang="en-US" dirty="0"/>
                <a:t> </a:t>
              </a:r>
              <a:r>
                <a:rPr lang="en-US" dirty="0" err="1"/>
                <a:t>âm</a:t>
              </a:r>
              <a:r>
                <a:rPr lang="en-US" dirty="0"/>
                <a:t> HC-SR04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056B3C-3297-4C49-D659-42E4AB09DC13}"/>
              </a:ext>
            </a:extLst>
          </p:cNvPr>
          <p:cNvGrpSpPr/>
          <p:nvPr/>
        </p:nvGrpSpPr>
        <p:grpSpPr>
          <a:xfrm>
            <a:off x="730628" y="-2549934"/>
            <a:ext cx="2242678" cy="2672441"/>
            <a:chOff x="593493" y="3494203"/>
            <a:chExt cx="2242678" cy="2672441"/>
          </a:xfrm>
        </p:grpSpPr>
        <p:pic>
          <p:nvPicPr>
            <p:cNvPr id="76" name="Picture 8" descr="Cảm biến siêu âm US-016 - Nshop">
              <a:extLst>
                <a:ext uri="{FF2B5EF4-FFF2-40B4-BE49-F238E27FC236}">
                  <a16:creationId xmlns:a16="http://schemas.microsoft.com/office/drawing/2014/main" id="{204FBBC6-D635-4C6E-B462-CD6D74819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3" y="3494203"/>
              <a:ext cx="2242678" cy="224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24904A-DEBE-65F5-E840-807EF279E037}"/>
                </a:ext>
              </a:extLst>
            </p:cNvPr>
            <p:cNvSpPr txBox="1"/>
            <p:nvPr/>
          </p:nvSpPr>
          <p:spPr>
            <a:xfrm>
              <a:off x="789656" y="5520313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siêu</a:t>
              </a:r>
              <a:r>
                <a:rPr lang="en-US" dirty="0"/>
                <a:t> </a:t>
              </a:r>
              <a:r>
                <a:rPr lang="en-US" dirty="0" err="1"/>
                <a:t>âm</a:t>
              </a:r>
              <a:r>
                <a:rPr lang="en-US" dirty="0"/>
                <a:t> US-015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91CE06C-3C84-9E20-5DA1-23A054F0DBA3}"/>
              </a:ext>
            </a:extLst>
          </p:cNvPr>
          <p:cNvGrpSpPr/>
          <p:nvPr/>
        </p:nvGrpSpPr>
        <p:grpSpPr>
          <a:xfrm>
            <a:off x="-2521299" y="4170794"/>
            <a:ext cx="2242678" cy="2672441"/>
            <a:chOff x="4713515" y="3494203"/>
            <a:chExt cx="2242678" cy="2672441"/>
          </a:xfrm>
        </p:grpSpPr>
        <p:pic>
          <p:nvPicPr>
            <p:cNvPr id="79" name="Picture 10" descr="Lịch sử giá Cảm biến dòng điện acs 712 5a 30a cập nhật 6/2023 - BeeCost">
              <a:extLst>
                <a:ext uri="{FF2B5EF4-FFF2-40B4-BE49-F238E27FC236}">
                  <a16:creationId xmlns:a16="http://schemas.microsoft.com/office/drawing/2014/main" id="{2AB584BC-C43B-9E89-5FA8-572DF3678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3515" y="3494203"/>
              <a:ext cx="2242678" cy="224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C2469A6-1A42-A051-CF38-13886F1E0EE5}"/>
                </a:ext>
              </a:extLst>
            </p:cNvPr>
            <p:cNvSpPr txBox="1"/>
            <p:nvPr/>
          </p:nvSpPr>
          <p:spPr>
            <a:xfrm>
              <a:off x="4811596" y="5520313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cường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dòng</a:t>
              </a:r>
              <a:r>
                <a:rPr lang="en-US" dirty="0"/>
                <a:t> </a:t>
              </a:r>
              <a:r>
                <a:rPr lang="en-US" dirty="0" err="1"/>
                <a:t>điện</a:t>
              </a:r>
              <a:r>
                <a:rPr lang="en-US" dirty="0"/>
                <a:t> ACS712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1A35767-9630-2969-A0AC-2862EAFAD131}"/>
              </a:ext>
            </a:extLst>
          </p:cNvPr>
          <p:cNvGrpSpPr/>
          <p:nvPr/>
        </p:nvGrpSpPr>
        <p:grpSpPr>
          <a:xfrm>
            <a:off x="9682537" y="7260877"/>
            <a:ext cx="2242678" cy="2729941"/>
            <a:chOff x="9067800" y="3429000"/>
            <a:chExt cx="2242678" cy="2729941"/>
          </a:xfrm>
        </p:grpSpPr>
        <p:pic>
          <p:nvPicPr>
            <p:cNvPr id="82" name="Picture 12" descr="Cảm biến Chuyển động Mini PIR (HC-SR505)">
              <a:extLst>
                <a:ext uri="{FF2B5EF4-FFF2-40B4-BE49-F238E27FC236}">
                  <a16:creationId xmlns:a16="http://schemas.microsoft.com/office/drawing/2014/main" id="{30990A94-53BC-4C40-4653-9B052889C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800" y="3429000"/>
              <a:ext cx="2242678" cy="224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B0EAB4A-ACC7-552A-2E00-05808C0DD104}"/>
                </a:ext>
              </a:extLst>
            </p:cNvPr>
            <p:cNvSpPr txBox="1"/>
            <p:nvPr/>
          </p:nvSpPr>
          <p:spPr>
            <a:xfrm>
              <a:off x="9165881" y="5512610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chuyển</a:t>
              </a:r>
              <a:r>
                <a:rPr lang="en-US" dirty="0"/>
                <a:t> </a:t>
              </a:r>
              <a:r>
                <a:rPr lang="en-US" dirty="0" err="1"/>
                <a:t>động</a:t>
              </a:r>
              <a:r>
                <a:rPr lang="en-US" dirty="0"/>
                <a:t> SR505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21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5;p36">
            <a:extLst>
              <a:ext uri="{FF2B5EF4-FFF2-40B4-BE49-F238E27FC236}">
                <a16:creationId xmlns:a16="http://schemas.microsoft.com/office/drawing/2014/main" id="{B4CFEC59-B91E-1C94-D659-CD402AC8261F}"/>
              </a:ext>
            </a:extLst>
          </p:cNvPr>
          <p:cNvSpPr txBox="1">
            <a:spLocks/>
          </p:cNvSpPr>
          <p:nvPr/>
        </p:nvSpPr>
        <p:spPr>
          <a:xfrm>
            <a:off x="8666014" y="-1451029"/>
            <a:ext cx="267808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thống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cần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1 chip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điều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khiển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kết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nối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mạng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.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Chúng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tôi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dùng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loại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chip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ESP32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–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Thuộc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chip ESP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của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hãng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Espressif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Systems.</a:t>
            </a:r>
          </a:p>
        </p:txBody>
      </p:sp>
      <p:sp>
        <p:nvSpPr>
          <p:cNvPr id="3" name="Google Shape;256;p36">
            <a:extLst>
              <a:ext uri="{FF2B5EF4-FFF2-40B4-BE49-F238E27FC236}">
                <a16:creationId xmlns:a16="http://schemas.microsoft.com/office/drawing/2014/main" id="{29977F21-154B-A4BF-95A8-A6CD0DC344AC}"/>
              </a:ext>
            </a:extLst>
          </p:cNvPr>
          <p:cNvSpPr txBox="1">
            <a:spLocks/>
          </p:cNvSpPr>
          <p:nvPr/>
        </p:nvSpPr>
        <p:spPr>
          <a:xfrm>
            <a:off x="12411392" y="2653373"/>
            <a:ext cx="1955684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Catamaran Light"/>
                <a:sym typeface="Catamaran Light"/>
              </a:rPr>
              <a:t>1 router để ESP32 có thể kết nối đến mạng, lưu ý là chỉ kết nối được với wifi có băng tần 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Catamaran Light"/>
                <a:sym typeface="Catamaran Light"/>
              </a:rPr>
              <a:t>2.4GHz.</a:t>
            </a:r>
          </a:p>
        </p:txBody>
      </p:sp>
      <p:sp>
        <p:nvSpPr>
          <p:cNvPr id="4" name="Google Shape;257;p36">
            <a:extLst>
              <a:ext uri="{FF2B5EF4-FFF2-40B4-BE49-F238E27FC236}">
                <a16:creationId xmlns:a16="http://schemas.microsoft.com/office/drawing/2014/main" id="{45C5FE53-DC15-2A63-17EB-B37AC0B985F4}"/>
              </a:ext>
            </a:extLst>
          </p:cNvPr>
          <p:cNvSpPr txBox="1">
            <a:spLocks/>
          </p:cNvSpPr>
          <p:nvPr/>
        </p:nvSpPr>
        <p:spPr>
          <a:xfrm>
            <a:off x="9004606" y="-19304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ESP32</a:t>
            </a:r>
          </a:p>
        </p:txBody>
      </p:sp>
      <p:sp>
        <p:nvSpPr>
          <p:cNvPr id="5" name="Google Shape;258;p36">
            <a:extLst>
              <a:ext uri="{FF2B5EF4-FFF2-40B4-BE49-F238E27FC236}">
                <a16:creationId xmlns:a16="http://schemas.microsoft.com/office/drawing/2014/main" id="{42A1E46C-E166-592E-7088-1867D2352273}"/>
              </a:ext>
            </a:extLst>
          </p:cNvPr>
          <p:cNvSpPr txBox="1">
            <a:spLocks/>
          </p:cNvSpPr>
          <p:nvPr/>
        </p:nvSpPr>
        <p:spPr>
          <a:xfrm>
            <a:off x="12348526" y="205437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Wifi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ivvic"/>
              <a:sym typeface="Livvic"/>
            </a:endParaRPr>
          </a:p>
        </p:txBody>
      </p:sp>
      <p:grpSp>
        <p:nvGrpSpPr>
          <p:cNvPr id="6" name="Google Shape;290;p36">
            <a:extLst>
              <a:ext uri="{FF2B5EF4-FFF2-40B4-BE49-F238E27FC236}">
                <a16:creationId xmlns:a16="http://schemas.microsoft.com/office/drawing/2014/main" id="{EC5317C1-67D5-73B6-32DC-0DBD8044CF70}"/>
              </a:ext>
            </a:extLst>
          </p:cNvPr>
          <p:cNvGrpSpPr/>
          <p:nvPr/>
        </p:nvGrpSpPr>
        <p:grpSpPr>
          <a:xfrm>
            <a:off x="-1414594" y="4912635"/>
            <a:ext cx="337069" cy="302593"/>
            <a:chOff x="3441065" y="4302505"/>
            <a:chExt cx="337069" cy="302593"/>
          </a:xfrm>
        </p:grpSpPr>
        <p:sp>
          <p:nvSpPr>
            <p:cNvPr id="7" name="Google Shape;291;p36">
              <a:extLst>
                <a:ext uri="{FF2B5EF4-FFF2-40B4-BE49-F238E27FC236}">
                  <a16:creationId xmlns:a16="http://schemas.microsoft.com/office/drawing/2014/main" id="{05AA028C-ED75-145D-33D3-FC72BB3F9513}"/>
                </a:ext>
              </a:extLst>
            </p:cNvPr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292;p36">
              <a:extLst>
                <a:ext uri="{FF2B5EF4-FFF2-40B4-BE49-F238E27FC236}">
                  <a16:creationId xmlns:a16="http://schemas.microsoft.com/office/drawing/2014/main" id="{A3E11538-E49B-EFBB-EF7D-46621CE15C2A}"/>
                </a:ext>
              </a:extLst>
            </p:cNvPr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93;p36">
              <a:extLst>
                <a:ext uri="{FF2B5EF4-FFF2-40B4-BE49-F238E27FC236}">
                  <a16:creationId xmlns:a16="http://schemas.microsoft.com/office/drawing/2014/main" id="{3278CAD5-3107-85A2-06F2-3B8741655BEE}"/>
                </a:ext>
              </a:extLst>
            </p:cNvPr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94;p36">
              <a:extLst>
                <a:ext uri="{FF2B5EF4-FFF2-40B4-BE49-F238E27FC236}">
                  <a16:creationId xmlns:a16="http://schemas.microsoft.com/office/drawing/2014/main" id="{35D3D822-8FC0-134D-2232-80DB001E1A22}"/>
                </a:ext>
              </a:extLst>
            </p:cNvPr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95;p36">
              <a:extLst>
                <a:ext uri="{FF2B5EF4-FFF2-40B4-BE49-F238E27FC236}">
                  <a16:creationId xmlns:a16="http://schemas.microsoft.com/office/drawing/2014/main" id="{44AE31F0-DCC6-3C87-D21D-92939E8FCDC3}"/>
                </a:ext>
              </a:extLst>
            </p:cNvPr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96;p36">
              <a:extLst>
                <a:ext uri="{FF2B5EF4-FFF2-40B4-BE49-F238E27FC236}">
                  <a16:creationId xmlns:a16="http://schemas.microsoft.com/office/drawing/2014/main" id="{E0A5B64F-E3F3-6183-759D-63708A406B73}"/>
                </a:ext>
              </a:extLst>
            </p:cNvPr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97;p36">
              <a:extLst>
                <a:ext uri="{FF2B5EF4-FFF2-40B4-BE49-F238E27FC236}">
                  <a16:creationId xmlns:a16="http://schemas.microsoft.com/office/drawing/2014/main" id="{0648F77C-9999-CEB7-3FA7-08FFBE085160}"/>
                </a:ext>
              </a:extLst>
            </p:cNvPr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98;p36">
              <a:extLst>
                <a:ext uri="{FF2B5EF4-FFF2-40B4-BE49-F238E27FC236}">
                  <a16:creationId xmlns:a16="http://schemas.microsoft.com/office/drawing/2014/main" id="{37C21687-8C77-ED5C-1771-FB1A5996FA9B}"/>
                </a:ext>
              </a:extLst>
            </p:cNvPr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299;p36">
              <a:extLst>
                <a:ext uri="{FF2B5EF4-FFF2-40B4-BE49-F238E27FC236}">
                  <a16:creationId xmlns:a16="http://schemas.microsoft.com/office/drawing/2014/main" id="{EBC13907-DC78-F88D-C2B6-FD376E29D349}"/>
                </a:ext>
              </a:extLst>
            </p:cNvPr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00;p36">
              <a:extLst>
                <a:ext uri="{FF2B5EF4-FFF2-40B4-BE49-F238E27FC236}">
                  <a16:creationId xmlns:a16="http://schemas.microsoft.com/office/drawing/2014/main" id="{02BE0208-52B1-4A38-6CB0-173CE874CB85}"/>
                </a:ext>
              </a:extLst>
            </p:cNvPr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01;p36">
              <a:extLst>
                <a:ext uri="{FF2B5EF4-FFF2-40B4-BE49-F238E27FC236}">
                  <a16:creationId xmlns:a16="http://schemas.microsoft.com/office/drawing/2014/main" id="{450274BC-4E00-B720-2FF7-FA1315589D4A}"/>
                </a:ext>
              </a:extLst>
            </p:cNvPr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02;p36">
              <a:extLst>
                <a:ext uri="{FF2B5EF4-FFF2-40B4-BE49-F238E27FC236}">
                  <a16:creationId xmlns:a16="http://schemas.microsoft.com/office/drawing/2014/main" id="{32D36BD8-5042-F744-D56D-5692CCC1B14E}"/>
                </a:ext>
              </a:extLst>
            </p:cNvPr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03;p36">
              <a:extLst>
                <a:ext uri="{FF2B5EF4-FFF2-40B4-BE49-F238E27FC236}">
                  <a16:creationId xmlns:a16="http://schemas.microsoft.com/office/drawing/2014/main" id="{E6CC3D92-BFDE-739D-DB13-B38806FB2E60}"/>
                </a:ext>
              </a:extLst>
            </p:cNvPr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304;p36">
            <a:extLst>
              <a:ext uri="{FF2B5EF4-FFF2-40B4-BE49-F238E27FC236}">
                <a16:creationId xmlns:a16="http://schemas.microsoft.com/office/drawing/2014/main" id="{4B67F0BC-13A8-43D1-4C9C-A35B26FEC7E4}"/>
              </a:ext>
            </a:extLst>
          </p:cNvPr>
          <p:cNvSpPr/>
          <p:nvPr/>
        </p:nvSpPr>
        <p:spPr>
          <a:xfrm>
            <a:off x="1894602" y="7821157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1" name="Google Shape;305;p36">
            <a:extLst>
              <a:ext uri="{FF2B5EF4-FFF2-40B4-BE49-F238E27FC236}">
                <a16:creationId xmlns:a16="http://schemas.microsoft.com/office/drawing/2014/main" id="{CCDB6446-1CD7-D81C-DA90-17F23DC9F261}"/>
              </a:ext>
            </a:extLst>
          </p:cNvPr>
          <p:cNvGrpSpPr/>
          <p:nvPr/>
        </p:nvGrpSpPr>
        <p:grpSpPr>
          <a:xfrm>
            <a:off x="13905547" y="3965692"/>
            <a:ext cx="337070" cy="337040"/>
            <a:chOff x="1305327" y="2894211"/>
            <a:chExt cx="357520" cy="357488"/>
          </a:xfrm>
        </p:grpSpPr>
        <p:sp>
          <p:nvSpPr>
            <p:cNvPr id="22" name="Google Shape;306;p36">
              <a:extLst>
                <a:ext uri="{FF2B5EF4-FFF2-40B4-BE49-F238E27FC236}">
                  <a16:creationId xmlns:a16="http://schemas.microsoft.com/office/drawing/2014/main" id="{5E5FFE5B-67AC-CCD2-6825-4C40CA6FAC57}"/>
                </a:ext>
              </a:extLst>
            </p:cNvPr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307;p36">
              <a:extLst>
                <a:ext uri="{FF2B5EF4-FFF2-40B4-BE49-F238E27FC236}">
                  <a16:creationId xmlns:a16="http://schemas.microsoft.com/office/drawing/2014/main" id="{4A4051BC-C860-0F82-409E-EB71D20630E7}"/>
                </a:ext>
              </a:extLst>
            </p:cNvPr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08;p36">
              <a:extLst>
                <a:ext uri="{FF2B5EF4-FFF2-40B4-BE49-F238E27FC236}">
                  <a16:creationId xmlns:a16="http://schemas.microsoft.com/office/drawing/2014/main" id="{C6EC8E9A-FEA2-17E3-CA7B-731E085844E5}"/>
                </a:ext>
              </a:extLst>
            </p:cNvPr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09;p36">
              <a:extLst>
                <a:ext uri="{FF2B5EF4-FFF2-40B4-BE49-F238E27FC236}">
                  <a16:creationId xmlns:a16="http://schemas.microsoft.com/office/drawing/2014/main" id="{333D1AD6-5146-D880-17E5-D0477F3DA0BA}"/>
                </a:ext>
              </a:extLst>
            </p:cNvPr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10;p36">
              <a:extLst>
                <a:ext uri="{FF2B5EF4-FFF2-40B4-BE49-F238E27FC236}">
                  <a16:creationId xmlns:a16="http://schemas.microsoft.com/office/drawing/2014/main" id="{53BEBDD3-A3B4-029B-168C-88C43F93F14D}"/>
                </a:ext>
              </a:extLst>
            </p:cNvPr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311;p36">
            <a:extLst>
              <a:ext uri="{FF2B5EF4-FFF2-40B4-BE49-F238E27FC236}">
                <a16:creationId xmlns:a16="http://schemas.microsoft.com/office/drawing/2014/main" id="{37DC6A85-C99C-9EDA-205D-287CE2BC122F}"/>
              </a:ext>
            </a:extLst>
          </p:cNvPr>
          <p:cNvSpPr txBox="1">
            <a:spLocks/>
          </p:cNvSpPr>
          <p:nvPr/>
        </p:nvSpPr>
        <p:spPr>
          <a:xfrm>
            <a:off x="-2068586" y="492514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Sensors</a:t>
            </a:r>
          </a:p>
        </p:txBody>
      </p:sp>
      <p:sp>
        <p:nvSpPr>
          <p:cNvPr id="28" name="Google Shape;312;p36">
            <a:extLst>
              <a:ext uri="{FF2B5EF4-FFF2-40B4-BE49-F238E27FC236}">
                <a16:creationId xmlns:a16="http://schemas.microsoft.com/office/drawing/2014/main" id="{E25C1819-EE43-D132-111B-BEBA358CBE36}"/>
              </a:ext>
            </a:extLst>
          </p:cNvPr>
          <p:cNvSpPr txBox="1">
            <a:spLocks/>
          </p:cNvSpPr>
          <p:nvPr/>
        </p:nvSpPr>
        <p:spPr>
          <a:xfrm>
            <a:off x="-2148338" y="5541396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Các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loại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cảm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biến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thông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số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,..</a:t>
            </a:r>
          </a:p>
        </p:txBody>
      </p:sp>
      <p:sp>
        <p:nvSpPr>
          <p:cNvPr id="29" name="Google Shape;313;p36">
            <a:extLst>
              <a:ext uri="{FF2B5EF4-FFF2-40B4-BE49-F238E27FC236}">
                <a16:creationId xmlns:a16="http://schemas.microsoft.com/office/drawing/2014/main" id="{BD287857-83E6-67D1-F985-1E4C39953F46}"/>
              </a:ext>
            </a:extLst>
          </p:cNvPr>
          <p:cNvSpPr txBox="1">
            <a:spLocks/>
          </p:cNvSpPr>
          <p:nvPr/>
        </p:nvSpPr>
        <p:spPr>
          <a:xfrm>
            <a:off x="1010985" y="8091081"/>
            <a:ext cx="2179706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Simulation Model</a:t>
            </a:r>
          </a:p>
        </p:txBody>
      </p:sp>
      <p:sp>
        <p:nvSpPr>
          <p:cNvPr id="30" name="Google Shape;314;p36">
            <a:extLst>
              <a:ext uri="{FF2B5EF4-FFF2-40B4-BE49-F238E27FC236}">
                <a16:creationId xmlns:a16="http://schemas.microsoft.com/office/drawing/2014/main" id="{1858675E-2218-A3A8-27B9-EB17875E5086}"/>
              </a:ext>
            </a:extLst>
          </p:cNvPr>
          <p:cNvSpPr txBox="1">
            <a:spLocks/>
          </p:cNvSpPr>
          <p:nvPr/>
        </p:nvSpPr>
        <p:spPr>
          <a:xfrm>
            <a:off x="1120138" y="8725931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Mô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hình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dùng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để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mô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phỏng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thống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cs typeface="Catamaran Light"/>
              <a:sym typeface="Catamaran Light"/>
            </a:endParaRPr>
          </a:p>
        </p:txBody>
      </p:sp>
      <p:sp>
        <p:nvSpPr>
          <p:cNvPr id="31" name="Google Shape;315;p36">
            <a:extLst>
              <a:ext uri="{FF2B5EF4-FFF2-40B4-BE49-F238E27FC236}">
                <a16:creationId xmlns:a16="http://schemas.microsoft.com/office/drawing/2014/main" id="{2F4E1613-C3FC-DF17-E8CB-B9CE6C0EB3E7}"/>
              </a:ext>
            </a:extLst>
          </p:cNvPr>
          <p:cNvSpPr txBox="1">
            <a:spLocks/>
          </p:cNvSpPr>
          <p:nvPr/>
        </p:nvSpPr>
        <p:spPr>
          <a:xfrm>
            <a:off x="12470619" y="413298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Led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ivvic"/>
              <a:sym typeface="Livvic"/>
            </a:endParaRPr>
          </a:p>
        </p:txBody>
      </p:sp>
      <p:sp>
        <p:nvSpPr>
          <p:cNvPr id="32" name="Google Shape;316;p36">
            <a:extLst>
              <a:ext uri="{FF2B5EF4-FFF2-40B4-BE49-F238E27FC236}">
                <a16:creationId xmlns:a16="http://schemas.microsoft.com/office/drawing/2014/main" id="{937924EE-9BA4-8CC6-9709-D1BE823EDB8D}"/>
              </a:ext>
            </a:extLst>
          </p:cNvPr>
          <p:cNvSpPr txBox="1">
            <a:spLocks/>
          </p:cNvSpPr>
          <p:nvPr/>
        </p:nvSpPr>
        <p:spPr>
          <a:xfrm>
            <a:off x="12560910" y="4823540"/>
            <a:ext cx="1788972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Thiết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bị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chiếu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sáng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mô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phỏng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thống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.</a:t>
            </a:r>
          </a:p>
        </p:txBody>
      </p:sp>
      <p:pic>
        <p:nvPicPr>
          <p:cNvPr id="33" name="Picture 4" descr="https://cdn-icons-png.flaticon.com/512/4152/4152089.png">
            <a:extLst>
              <a:ext uri="{FF2B5EF4-FFF2-40B4-BE49-F238E27FC236}">
                <a16:creationId xmlns:a16="http://schemas.microsoft.com/office/drawing/2014/main" id="{2F6A9BD6-E873-F22C-F17F-5C3274D66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879" y="-2439376"/>
            <a:ext cx="702754" cy="7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ttps://cdn-icons-png.flaticon.com/512/3059/3059158.png">
            <a:extLst>
              <a:ext uri="{FF2B5EF4-FFF2-40B4-BE49-F238E27FC236}">
                <a16:creationId xmlns:a16="http://schemas.microsoft.com/office/drawing/2014/main" id="{DAAC8354-B802-75A0-1671-8FDA39F1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099" y="1544702"/>
            <a:ext cx="702754" cy="7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https://cdn-icons-png.flaticon.com/512/9708/9708982.png">
            <a:extLst>
              <a:ext uri="{FF2B5EF4-FFF2-40B4-BE49-F238E27FC236}">
                <a16:creationId xmlns:a16="http://schemas.microsoft.com/office/drawing/2014/main" id="{8EADAB2B-5C24-0354-E1A7-E1F68DF69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606" y="4461767"/>
            <a:ext cx="732421" cy="7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s://cdn-icons-png.flaticon.com/512/619/619153.png">
            <a:extLst>
              <a:ext uri="{FF2B5EF4-FFF2-40B4-BE49-F238E27FC236}">
                <a16:creationId xmlns:a16="http://schemas.microsoft.com/office/drawing/2014/main" id="{8D2C56E7-82CB-0D3D-F31A-5DC497E7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86" y="7527167"/>
            <a:ext cx="732421" cy="7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https://cdn-icons-png.flaticon.com/512/2988/2988036.png">
            <a:extLst>
              <a:ext uri="{FF2B5EF4-FFF2-40B4-BE49-F238E27FC236}">
                <a16:creationId xmlns:a16="http://schemas.microsoft.com/office/drawing/2014/main" id="{845327B2-ED84-806B-EF3C-5B018FE0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660" y="4028285"/>
            <a:ext cx="627965" cy="6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4.3&quot; Color TFT LCD, WQVGA Color TFT, Touch Panel option｜EVERVISION">
            <a:extLst>
              <a:ext uri="{FF2B5EF4-FFF2-40B4-BE49-F238E27FC236}">
                <a16:creationId xmlns:a16="http://schemas.microsoft.com/office/drawing/2014/main" id="{6871472F-9744-08FC-6230-F0F5DF393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2267" y="1227918"/>
            <a:ext cx="1798990" cy="179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257;p36">
            <a:extLst>
              <a:ext uri="{FF2B5EF4-FFF2-40B4-BE49-F238E27FC236}">
                <a16:creationId xmlns:a16="http://schemas.microsoft.com/office/drawing/2014/main" id="{960F22EC-38AC-F4EC-B362-58B1BEB81888}"/>
              </a:ext>
            </a:extLst>
          </p:cNvPr>
          <p:cNvSpPr txBox="1">
            <a:spLocks/>
          </p:cNvSpPr>
          <p:nvPr/>
        </p:nvSpPr>
        <p:spPr>
          <a:xfrm>
            <a:off x="-2378667" y="240055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LCD TFT</a:t>
            </a:r>
          </a:p>
        </p:txBody>
      </p:sp>
      <p:sp>
        <p:nvSpPr>
          <p:cNvPr id="40" name="Google Shape;255;p36">
            <a:extLst>
              <a:ext uri="{FF2B5EF4-FFF2-40B4-BE49-F238E27FC236}">
                <a16:creationId xmlns:a16="http://schemas.microsoft.com/office/drawing/2014/main" id="{553A351B-0DFC-28BB-DD60-46C7D7882582}"/>
              </a:ext>
            </a:extLst>
          </p:cNvPr>
          <p:cNvSpPr txBox="1">
            <a:spLocks/>
          </p:cNvSpPr>
          <p:nvPr/>
        </p:nvSpPr>
        <p:spPr>
          <a:xfrm>
            <a:off x="-2466674" y="2914192"/>
            <a:ext cx="2246481" cy="74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Màn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hình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cảm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ứng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điệ</a:t>
            </a:r>
            <a:r>
              <a:rPr lang="en-US" sz="1400" kern="0" dirty="0">
                <a:solidFill>
                  <a:srgbClr val="434343"/>
                </a:solidFill>
                <a:latin typeface="Arial"/>
              </a:rPr>
              <a:t>n </a:t>
            </a:r>
            <a:r>
              <a:rPr lang="en-US" sz="1400" kern="0" dirty="0" err="1">
                <a:solidFill>
                  <a:srgbClr val="434343"/>
                </a:solidFill>
                <a:latin typeface="Arial"/>
              </a:rPr>
              <a:t>trở</a:t>
            </a:r>
            <a:r>
              <a:rPr lang="en-US" sz="1400" kern="0" dirty="0">
                <a:solidFill>
                  <a:srgbClr val="434343"/>
                </a:solidFill>
                <a:latin typeface="Arial"/>
              </a:rPr>
              <a:t>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3.2” TFT LCD,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dùng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để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hiển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thị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và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điều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khiển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Catamaran Light"/>
                <a:sym typeface="Catamaran Light"/>
              </a:rPr>
              <a:t>.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F22F76C-2B16-C31A-7761-68A4B5A44587}"/>
              </a:ext>
            </a:extLst>
          </p:cNvPr>
          <p:cNvSpPr txBox="1">
            <a:spLocks/>
          </p:cNvSpPr>
          <p:nvPr/>
        </p:nvSpPr>
        <p:spPr>
          <a:xfrm>
            <a:off x="0" y="-790805"/>
            <a:ext cx="54991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42" name="Google Shape;167;p27">
            <a:extLst>
              <a:ext uri="{FF2B5EF4-FFF2-40B4-BE49-F238E27FC236}">
                <a16:creationId xmlns:a16="http://schemas.microsoft.com/office/drawing/2014/main" id="{FDEC63CB-E756-B1B0-1D71-9A3AE33E590D}"/>
              </a:ext>
            </a:extLst>
          </p:cNvPr>
          <p:cNvSpPr/>
          <p:nvPr/>
        </p:nvSpPr>
        <p:spPr>
          <a:xfrm>
            <a:off x="8084457" y="561168"/>
            <a:ext cx="4107543" cy="662265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5EA1B-5E93-122B-EA19-67E4A99D36B2}"/>
              </a:ext>
            </a:extLst>
          </p:cNvPr>
          <p:cNvSpPr txBox="1"/>
          <p:nvPr/>
        </p:nvSpPr>
        <p:spPr>
          <a:xfrm>
            <a:off x="8071627" y="509822"/>
            <a:ext cx="4139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Các</a:t>
            </a:r>
            <a:r>
              <a:rPr lang="en-US" sz="4400" dirty="0"/>
              <a:t> </a:t>
            </a:r>
            <a:r>
              <a:rPr lang="en-US" sz="4400" dirty="0" err="1"/>
              <a:t>loại</a:t>
            </a:r>
            <a:r>
              <a:rPr lang="en-US" sz="4400" dirty="0"/>
              <a:t> </a:t>
            </a:r>
            <a:r>
              <a:rPr lang="en-US" sz="4400" dirty="0" err="1"/>
              <a:t>cảm</a:t>
            </a:r>
            <a:r>
              <a:rPr lang="en-US" sz="4400" dirty="0"/>
              <a:t> </a:t>
            </a:r>
            <a:r>
              <a:rPr lang="en-US" sz="4400" dirty="0" err="1"/>
              <a:t>biến</a:t>
            </a:r>
            <a:endParaRPr lang="en-US" sz="4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7B0393-3B78-EDDA-2223-83B21DABF6EB}"/>
              </a:ext>
            </a:extLst>
          </p:cNvPr>
          <p:cNvGrpSpPr/>
          <p:nvPr/>
        </p:nvGrpSpPr>
        <p:grpSpPr>
          <a:xfrm>
            <a:off x="801669" y="1215106"/>
            <a:ext cx="2242680" cy="2736388"/>
            <a:chOff x="130627" y="217714"/>
            <a:chExt cx="2242680" cy="2736388"/>
          </a:xfrm>
        </p:grpSpPr>
        <p:pic>
          <p:nvPicPr>
            <p:cNvPr id="46" name="Picture 2" descr="Cảm Biến Cường Độ Ánh Sáng Lux BH1750 - Nshop">
              <a:extLst>
                <a:ext uri="{FF2B5EF4-FFF2-40B4-BE49-F238E27FC236}">
                  <a16:creationId xmlns:a16="http://schemas.microsoft.com/office/drawing/2014/main" id="{F008DB37-EAF8-AD14-50D0-60E485E2D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28" y="217714"/>
              <a:ext cx="2242679" cy="2307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B8A184-9132-174B-72AD-33DB33F90821}"/>
                </a:ext>
              </a:extLst>
            </p:cNvPr>
            <p:cNvSpPr txBox="1"/>
            <p:nvPr/>
          </p:nvSpPr>
          <p:spPr>
            <a:xfrm>
              <a:off x="130627" y="2307771"/>
              <a:ext cx="2242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cường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ánh</a:t>
              </a:r>
              <a:r>
                <a:rPr lang="en-US" dirty="0"/>
                <a:t> </a:t>
              </a:r>
              <a:r>
                <a:rPr lang="en-US" dirty="0" err="1"/>
                <a:t>sáng</a:t>
              </a:r>
              <a:r>
                <a:rPr lang="en-US" dirty="0"/>
                <a:t> BH1750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34F471D-F707-F806-EB92-10A25BA70C8F}"/>
              </a:ext>
            </a:extLst>
          </p:cNvPr>
          <p:cNvGrpSpPr/>
          <p:nvPr/>
        </p:nvGrpSpPr>
        <p:grpSpPr>
          <a:xfrm>
            <a:off x="9120882" y="4037822"/>
            <a:ext cx="2292293" cy="2672442"/>
            <a:chOff x="3219616" y="281659"/>
            <a:chExt cx="2292293" cy="2672442"/>
          </a:xfrm>
        </p:grpSpPr>
        <p:pic>
          <p:nvPicPr>
            <p:cNvPr id="49" name="Picture 4" descr="Difference Between DHT11, DHT12 and DHT22 Temperature &amp; Humidity Senso">
              <a:extLst>
                <a:ext uri="{FF2B5EF4-FFF2-40B4-BE49-F238E27FC236}">
                  <a16:creationId xmlns:a16="http://schemas.microsoft.com/office/drawing/2014/main" id="{8E0F0C04-B388-AD3B-9736-128B819CB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083" y="281659"/>
              <a:ext cx="2243826" cy="2243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81AF96-6D9A-F9A3-F543-24C4D13CAC2F}"/>
                </a:ext>
              </a:extLst>
            </p:cNvPr>
            <p:cNvSpPr txBox="1"/>
            <p:nvPr/>
          </p:nvSpPr>
          <p:spPr>
            <a:xfrm>
              <a:off x="3219616" y="2307770"/>
              <a:ext cx="2242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nhiệt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ẩm</a:t>
              </a:r>
              <a:r>
                <a:rPr lang="en-US" dirty="0"/>
                <a:t> DHT12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ED9D97-AE46-ABAD-940D-03EDD9409F20}"/>
              </a:ext>
            </a:extLst>
          </p:cNvPr>
          <p:cNvGrpSpPr/>
          <p:nvPr/>
        </p:nvGrpSpPr>
        <p:grpSpPr>
          <a:xfrm>
            <a:off x="9147651" y="1223433"/>
            <a:ext cx="2242679" cy="2672442"/>
            <a:chOff x="976937" y="3428999"/>
            <a:chExt cx="2242679" cy="2672442"/>
          </a:xfrm>
        </p:grpSpPr>
        <p:pic>
          <p:nvPicPr>
            <p:cNvPr id="52" name="Picture 6" descr="Cảm biến siêu âm HC-SR04 | Ứng dụng| Giá thành| Chỗ mua rẻ">
              <a:extLst>
                <a:ext uri="{FF2B5EF4-FFF2-40B4-BE49-F238E27FC236}">
                  <a16:creationId xmlns:a16="http://schemas.microsoft.com/office/drawing/2014/main" id="{57597E21-815B-6859-0DD7-EC1083262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937" y="3428999"/>
              <a:ext cx="2242679" cy="2242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6AC0E49-53BC-DFF3-9DA7-AC492655E35A}"/>
                </a:ext>
              </a:extLst>
            </p:cNvPr>
            <p:cNvSpPr txBox="1"/>
            <p:nvPr/>
          </p:nvSpPr>
          <p:spPr>
            <a:xfrm>
              <a:off x="1075018" y="5455110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siêu</a:t>
              </a:r>
              <a:r>
                <a:rPr lang="en-US" dirty="0"/>
                <a:t> </a:t>
              </a:r>
              <a:r>
                <a:rPr lang="en-US" dirty="0" err="1"/>
                <a:t>âm</a:t>
              </a:r>
              <a:r>
                <a:rPr lang="en-US" dirty="0"/>
                <a:t> HC-SR04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2B0DC2E-47B3-87D1-DD04-611B07EED827}"/>
              </a:ext>
            </a:extLst>
          </p:cNvPr>
          <p:cNvGrpSpPr/>
          <p:nvPr/>
        </p:nvGrpSpPr>
        <p:grpSpPr>
          <a:xfrm>
            <a:off x="5074147" y="1198996"/>
            <a:ext cx="2242678" cy="2672441"/>
            <a:chOff x="593493" y="3494203"/>
            <a:chExt cx="2242678" cy="2672441"/>
          </a:xfrm>
        </p:grpSpPr>
        <p:pic>
          <p:nvPicPr>
            <p:cNvPr id="55" name="Picture 8" descr="Cảm biến siêu âm US-016 - Nshop">
              <a:extLst>
                <a:ext uri="{FF2B5EF4-FFF2-40B4-BE49-F238E27FC236}">
                  <a16:creationId xmlns:a16="http://schemas.microsoft.com/office/drawing/2014/main" id="{993C2EAF-6F5E-CD08-D5F6-08FE82D94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3" y="3494203"/>
              <a:ext cx="2242678" cy="224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CC0E85C-0E6D-425D-4064-1BCCF588BD0A}"/>
                </a:ext>
              </a:extLst>
            </p:cNvPr>
            <p:cNvSpPr txBox="1"/>
            <p:nvPr/>
          </p:nvSpPr>
          <p:spPr>
            <a:xfrm>
              <a:off x="789656" y="5520313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siêu</a:t>
              </a:r>
              <a:r>
                <a:rPr lang="en-US" dirty="0"/>
                <a:t> </a:t>
              </a:r>
              <a:r>
                <a:rPr lang="en-US" dirty="0" err="1"/>
                <a:t>âm</a:t>
              </a:r>
              <a:r>
                <a:rPr lang="en-US" dirty="0"/>
                <a:t> US-015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A2DCFDD-AB32-0952-0436-8C156A8AEB17}"/>
              </a:ext>
            </a:extLst>
          </p:cNvPr>
          <p:cNvGrpSpPr/>
          <p:nvPr/>
        </p:nvGrpSpPr>
        <p:grpSpPr>
          <a:xfrm>
            <a:off x="812474" y="4027380"/>
            <a:ext cx="2242678" cy="2672441"/>
            <a:chOff x="4713515" y="3494203"/>
            <a:chExt cx="2242678" cy="2672441"/>
          </a:xfrm>
        </p:grpSpPr>
        <p:pic>
          <p:nvPicPr>
            <p:cNvPr id="58" name="Picture 10" descr="Lịch sử giá Cảm biến dòng điện acs 712 5a 30a cập nhật 6/2023 - BeeCost">
              <a:extLst>
                <a:ext uri="{FF2B5EF4-FFF2-40B4-BE49-F238E27FC236}">
                  <a16:creationId xmlns:a16="http://schemas.microsoft.com/office/drawing/2014/main" id="{F647D85F-C6D9-E07D-E349-B26CB3703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3515" y="3494203"/>
              <a:ext cx="2242678" cy="224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110386-C524-4A9D-4A89-7F3B24ABB4CB}"/>
                </a:ext>
              </a:extLst>
            </p:cNvPr>
            <p:cNvSpPr txBox="1"/>
            <p:nvPr/>
          </p:nvSpPr>
          <p:spPr>
            <a:xfrm>
              <a:off x="4811596" y="5520313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cường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dòng</a:t>
              </a:r>
              <a:r>
                <a:rPr lang="en-US" dirty="0"/>
                <a:t> </a:t>
              </a:r>
              <a:r>
                <a:rPr lang="en-US" dirty="0" err="1"/>
                <a:t>điện</a:t>
              </a:r>
              <a:r>
                <a:rPr lang="en-US" dirty="0"/>
                <a:t> ACS712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E2C125-00B3-715D-CC58-F7F901E78657}"/>
              </a:ext>
            </a:extLst>
          </p:cNvPr>
          <p:cNvGrpSpPr/>
          <p:nvPr/>
        </p:nvGrpSpPr>
        <p:grpSpPr>
          <a:xfrm>
            <a:off x="5074147" y="4006399"/>
            <a:ext cx="2242678" cy="2729941"/>
            <a:chOff x="9067800" y="3429000"/>
            <a:chExt cx="2242678" cy="2729941"/>
          </a:xfrm>
        </p:grpSpPr>
        <p:pic>
          <p:nvPicPr>
            <p:cNvPr id="61" name="Picture 12" descr="Cảm biến Chuyển động Mini PIR (HC-SR505)">
              <a:extLst>
                <a:ext uri="{FF2B5EF4-FFF2-40B4-BE49-F238E27FC236}">
                  <a16:creationId xmlns:a16="http://schemas.microsoft.com/office/drawing/2014/main" id="{732C0767-FBE9-8EAB-0AB8-F367C5F66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800" y="3429000"/>
              <a:ext cx="2242678" cy="224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55A65C-C602-F5CC-4A09-1E387F1802EC}"/>
                </a:ext>
              </a:extLst>
            </p:cNvPr>
            <p:cNvSpPr txBox="1"/>
            <p:nvPr/>
          </p:nvSpPr>
          <p:spPr>
            <a:xfrm>
              <a:off x="9165881" y="5512610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chuyển</a:t>
              </a:r>
              <a:r>
                <a:rPr lang="en-US" dirty="0"/>
                <a:t> </a:t>
              </a:r>
              <a:r>
                <a:rPr lang="en-US" dirty="0" err="1"/>
                <a:t>động</a:t>
              </a:r>
              <a:r>
                <a:rPr lang="en-US" dirty="0"/>
                <a:t> SR505</a:t>
              </a:r>
            </a:p>
          </p:txBody>
        </p: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F039D449-F5CB-DF4C-73C7-E3263E470C92}"/>
              </a:ext>
            </a:extLst>
          </p:cNvPr>
          <p:cNvSpPr txBox="1">
            <a:spLocks/>
          </p:cNvSpPr>
          <p:nvPr/>
        </p:nvSpPr>
        <p:spPr>
          <a:xfrm>
            <a:off x="-2930267" y="427039"/>
            <a:ext cx="29845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b="1" dirty="0"/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2668379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27">
            <a:extLst>
              <a:ext uri="{FF2B5EF4-FFF2-40B4-BE49-F238E27FC236}">
                <a16:creationId xmlns:a16="http://schemas.microsoft.com/office/drawing/2014/main" id="{FCD49355-188C-33EC-69DF-39E81973FA61}"/>
              </a:ext>
            </a:extLst>
          </p:cNvPr>
          <p:cNvSpPr/>
          <p:nvPr/>
        </p:nvSpPr>
        <p:spPr>
          <a:xfrm>
            <a:off x="0" y="459568"/>
            <a:ext cx="5219291" cy="666750"/>
          </a:xfrm>
          <a:prstGeom prst="rect">
            <a:avLst/>
          </a:prstGeom>
          <a:solidFill>
            <a:srgbClr val="ED7D31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BB6165-E416-7F80-65A1-348F87B96136}"/>
              </a:ext>
            </a:extLst>
          </p:cNvPr>
          <p:cNvSpPr txBox="1">
            <a:spLocks/>
          </p:cNvSpPr>
          <p:nvPr/>
        </p:nvSpPr>
        <p:spPr>
          <a:xfrm>
            <a:off x="0" y="463537"/>
            <a:ext cx="54673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Thông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cảm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46B48B-0B86-5522-6641-FE1A583015C3}"/>
              </a:ext>
            </a:extLst>
          </p:cNvPr>
          <p:cNvGrpSpPr/>
          <p:nvPr/>
        </p:nvGrpSpPr>
        <p:grpSpPr>
          <a:xfrm>
            <a:off x="-1996997" y="7066549"/>
            <a:ext cx="2242680" cy="2736388"/>
            <a:chOff x="130627" y="217714"/>
            <a:chExt cx="2242680" cy="2736388"/>
          </a:xfrm>
        </p:grpSpPr>
        <p:pic>
          <p:nvPicPr>
            <p:cNvPr id="7" name="Picture 2" descr="Cảm Biến Cường Độ Ánh Sáng Lux BH1750 - Nshop">
              <a:extLst>
                <a:ext uri="{FF2B5EF4-FFF2-40B4-BE49-F238E27FC236}">
                  <a16:creationId xmlns:a16="http://schemas.microsoft.com/office/drawing/2014/main" id="{88982038-87ED-61C9-AA5F-367539BBB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28" y="217714"/>
              <a:ext cx="2242679" cy="2307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D8399C-0164-00BC-4F96-3A77103D2DE7}"/>
                </a:ext>
              </a:extLst>
            </p:cNvPr>
            <p:cNvSpPr txBox="1"/>
            <p:nvPr/>
          </p:nvSpPr>
          <p:spPr>
            <a:xfrm>
              <a:off x="130627" y="2307771"/>
              <a:ext cx="2242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cường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ánh</a:t>
              </a:r>
              <a:r>
                <a:rPr lang="en-US" dirty="0"/>
                <a:t> </a:t>
              </a:r>
              <a:r>
                <a:rPr lang="en-US" dirty="0" err="1"/>
                <a:t>sáng</a:t>
              </a:r>
              <a:r>
                <a:rPr lang="en-US" dirty="0"/>
                <a:t> BH1750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70DCA1-DA6B-662E-3160-62C636D7E817}"/>
              </a:ext>
            </a:extLst>
          </p:cNvPr>
          <p:cNvGrpSpPr/>
          <p:nvPr/>
        </p:nvGrpSpPr>
        <p:grpSpPr>
          <a:xfrm>
            <a:off x="12740382" y="8023474"/>
            <a:ext cx="2292293" cy="2672442"/>
            <a:chOff x="3219616" y="281659"/>
            <a:chExt cx="2292293" cy="2672442"/>
          </a:xfrm>
        </p:grpSpPr>
        <p:pic>
          <p:nvPicPr>
            <p:cNvPr id="10" name="Picture 4" descr="Difference Between DHT11, DHT12 and DHT22 Temperature &amp; Humidity Senso">
              <a:extLst>
                <a:ext uri="{FF2B5EF4-FFF2-40B4-BE49-F238E27FC236}">
                  <a16:creationId xmlns:a16="http://schemas.microsoft.com/office/drawing/2014/main" id="{CFA55F06-7C21-A033-BA6C-55A26FDA8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083" y="281659"/>
              <a:ext cx="2243826" cy="2243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73912-D9D8-EBAF-76B3-FC690A9E7676}"/>
                </a:ext>
              </a:extLst>
            </p:cNvPr>
            <p:cNvSpPr txBox="1"/>
            <p:nvPr/>
          </p:nvSpPr>
          <p:spPr>
            <a:xfrm>
              <a:off x="3219616" y="2307770"/>
              <a:ext cx="2242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nhiệt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ẩm</a:t>
              </a:r>
              <a:r>
                <a:rPr lang="en-US" dirty="0"/>
                <a:t> DHT12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B7747F-0E21-6CCE-1B82-C40E7523515C}"/>
              </a:ext>
            </a:extLst>
          </p:cNvPr>
          <p:cNvGrpSpPr/>
          <p:nvPr/>
        </p:nvGrpSpPr>
        <p:grpSpPr>
          <a:xfrm>
            <a:off x="12043251" y="6902135"/>
            <a:ext cx="2242679" cy="2672442"/>
            <a:chOff x="976937" y="3428999"/>
            <a:chExt cx="2242679" cy="2672442"/>
          </a:xfrm>
        </p:grpSpPr>
        <p:pic>
          <p:nvPicPr>
            <p:cNvPr id="13" name="Picture 6" descr="Cảm biến siêu âm HC-SR04 | Ứng dụng| Giá thành| Chỗ mua rẻ">
              <a:extLst>
                <a:ext uri="{FF2B5EF4-FFF2-40B4-BE49-F238E27FC236}">
                  <a16:creationId xmlns:a16="http://schemas.microsoft.com/office/drawing/2014/main" id="{0D27C746-CBA3-0195-DE61-EA0B33FC1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937" y="3428999"/>
              <a:ext cx="2242679" cy="2242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353F37-38BB-2D4A-D98C-4265346F3F3D}"/>
                </a:ext>
              </a:extLst>
            </p:cNvPr>
            <p:cNvSpPr txBox="1"/>
            <p:nvPr/>
          </p:nvSpPr>
          <p:spPr>
            <a:xfrm>
              <a:off x="1075018" y="5455110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siêu</a:t>
              </a:r>
              <a:r>
                <a:rPr lang="en-US" dirty="0"/>
                <a:t> </a:t>
              </a:r>
              <a:r>
                <a:rPr lang="en-US" dirty="0" err="1"/>
                <a:t>âm</a:t>
              </a:r>
              <a:r>
                <a:rPr lang="en-US" dirty="0"/>
                <a:t> HC-SR04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BC880E-F2B6-B542-7984-10841AF8707D}"/>
              </a:ext>
            </a:extLst>
          </p:cNvPr>
          <p:cNvGrpSpPr/>
          <p:nvPr/>
        </p:nvGrpSpPr>
        <p:grpSpPr>
          <a:xfrm>
            <a:off x="5023128" y="7162262"/>
            <a:ext cx="2242678" cy="2672441"/>
            <a:chOff x="593493" y="3494203"/>
            <a:chExt cx="2242678" cy="2672441"/>
          </a:xfrm>
        </p:grpSpPr>
        <p:pic>
          <p:nvPicPr>
            <p:cNvPr id="16" name="Picture 8" descr="Cảm biến siêu âm US-016 - Nshop">
              <a:extLst>
                <a:ext uri="{FF2B5EF4-FFF2-40B4-BE49-F238E27FC236}">
                  <a16:creationId xmlns:a16="http://schemas.microsoft.com/office/drawing/2014/main" id="{AFABD254-720F-3A44-F87A-A231E7BFF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3" y="3494203"/>
              <a:ext cx="2242678" cy="224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74ADA1-02F3-DBD1-CEC5-8DB18131614D}"/>
                </a:ext>
              </a:extLst>
            </p:cNvPr>
            <p:cNvSpPr txBox="1"/>
            <p:nvPr/>
          </p:nvSpPr>
          <p:spPr>
            <a:xfrm>
              <a:off x="789656" y="5520313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siêu</a:t>
              </a:r>
              <a:r>
                <a:rPr lang="en-US" dirty="0"/>
                <a:t> </a:t>
              </a:r>
              <a:r>
                <a:rPr lang="en-US" dirty="0" err="1"/>
                <a:t>âm</a:t>
              </a:r>
              <a:r>
                <a:rPr lang="en-US" dirty="0"/>
                <a:t> US-015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06DEBA-76DA-AC02-B7A8-145DA2EF33CB}"/>
              </a:ext>
            </a:extLst>
          </p:cNvPr>
          <p:cNvGrpSpPr/>
          <p:nvPr/>
        </p:nvGrpSpPr>
        <p:grpSpPr>
          <a:xfrm>
            <a:off x="-2510427" y="7924462"/>
            <a:ext cx="2242678" cy="2672441"/>
            <a:chOff x="4713515" y="3494203"/>
            <a:chExt cx="2242678" cy="2672441"/>
          </a:xfrm>
        </p:grpSpPr>
        <p:pic>
          <p:nvPicPr>
            <p:cNvPr id="19" name="Picture 10" descr="Lịch sử giá Cảm biến dòng điện acs 712 5a 30a cập nhật 6/2023 - BeeCost">
              <a:extLst>
                <a:ext uri="{FF2B5EF4-FFF2-40B4-BE49-F238E27FC236}">
                  <a16:creationId xmlns:a16="http://schemas.microsoft.com/office/drawing/2014/main" id="{8D7088BB-7D41-71E1-5543-5A0118088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3515" y="3494203"/>
              <a:ext cx="2242678" cy="224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0244DF-63E5-3A70-6A3D-ADEA969CC511}"/>
                </a:ext>
              </a:extLst>
            </p:cNvPr>
            <p:cNvSpPr txBox="1"/>
            <p:nvPr/>
          </p:nvSpPr>
          <p:spPr>
            <a:xfrm>
              <a:off x="4811596" y="5520313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cường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dòng</a:t>
              </a:r>
              <a:r>
                <a:rPr lang="en-US" dirty="0"/>
                <a:t> </a:t>
              </a:r>
              <a:r>
                <a:rPr lang="en-US" dirty="0" err="1"/>
                <a:t>điện</a:t>
              </a:r>
              <a:r>
                <a:rPr lang="en-US" dirty="0"/>
                <a:t> ACS712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3B4DDF-7053-F0CD-8EA6-B678C0D48DE1}"/>
              </a:ext>
            </a:extLst>
          </p:cNvPr>
          <p:cNvGrpSpPr/>
          <p:nvPr/>
        </p:nvGrpSpPr>
        <p:grpSpPr>
          <a:xfrm>
            <a:off x="5023128" y="8190128"/>
            <a:ext cx="2242678" cy="2729941"/>
            <a:chOff x="9067800" y="3429000"/>
            <a:chExt cx="2242678" cy="2729941"/>
          </a:xfrm>
        </p:grpSpPr>
        <p:pic>
          <p:nvPicPr>
            <p:cNvPr id="22" name="Picture 12" descr="Cảm biến Chuyển động Mini PIR (HC-SR505)">
              <a:extLst>
                <a:ext uri="{FF2B5EF4-FFF2-40B4-BE49-F238E27FC236}">
                  <a16:creationId xmlns:a16="http://schemas.microsoft.com/office/drawing/2014/main" id="{86B45B5D-6CED-CD6F-FF36-E1D79FDEE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800" y="3429000"/>
              <a:ext cx="2242678" cy="224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6D8468-6B18-C7B5-531F-70A57114A060}"/>
                </a:ext>
              </a:extLst>
            </p:cNvPr>
            <p:cNvSpPr txBox="1"/>
            <p:nvPr/>
          </p:nvSpPr>
          <p:spPr>
            <a:xfrm>
              <a:off x="9165881" y="5512610"/>
              <a:ext cx="204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 </a:t>
              </a:r>
              <a:r>
                <a:rPr lang="en-US" dirty="0" err="1"/>
                <a:t>chuyển</a:t>
              </a:r>
              <a:r>
                <a:rPr lang="en-US" dirty="0"/>
                <a:t> </a:t>
              </a:r>
              <a:r>
                <a:rPr lang="en-US" dirty="0" err="1"/>
                <a:t>động</a:t>
              </a:r>
              <a:r>
                <a:rPr lang="en-US" dirty="0"/>
                <a:t> SR505</a:t>
              </a:r>
            </a:p>
          </p:txBody>
        </p:sp>
      </p:grp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37B39CAB-7C15-C3B3-7695-FFBD3C83C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0621"/>
              </p:ext>
            </p:extLst>
          </p:nvPr>
        </p:nvGraphicFramePr>
        <p:xfrm>
          <a:off x="0" y="1130286"/>
          <a:ext cx="12191998" cy="572771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81870797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8644504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82382519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3048804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3947513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1150553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2677087"/>
                    </a:ext>
                  </a:extLst>
                </a:gridCol>
              </a:tblGrid>
              <a:tr h="14319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BH1750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US-015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565829"/>
                  </a:ext>
                </a:extLst>
              </a:tr>
              <a:tr h="14319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THÔNG SỐ CHÍNH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Điện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áp</a:t>
                      </a:r>
                      <a:r>
                        <a:rPr lang="en-US" sz="1200" dirty="0"/>
                        <a:t>: 3V – 5V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Đo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cường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từ</a:t>
                      </a:r>
                      <a:r>
                        <a:rPr lang="en-US" sz="1200" dirty="0"/>
                        <a:t> 0 </a:t>
                      </a:r>
                      <a:r>
                        <a:rPr lang="en-US" sz="1200" dirty="0" err="1"/>
                        <a:t>đến</a:t>
                      </a:r>
                      <a:r>
                        <a:rPr lang="en-US" sz="1200" dirty="0"/>
                        <a:t> 65535 lux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Điện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áp</a:t>
                      </a:r>
                      <a:r>
                        <a:rPr lang="en-US" sz="1200" dirty="0"/>
                        <a:t>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1559"/>
                  </a:ext>
                </a:extLst>
              </a:tr>
              <a:tr h="14319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CHỨC NĂNG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464437"/>
                  </a:ext>
                </a:extLst>
              </a:tr>
              <a:tr h="14319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TÍN HIỆU ĐẦU 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145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019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12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550</Words>
  <Application>Microsoft Office PowerPoint</Application>
  <PresentationFormat>Widescreen</PresentationFormat>
  <Paragraphs>100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Algerian</vt:lpstr>
      <vt:lpstr>Arial</vt:lpstr>
      <vt:lpstr>Arial Rounded MT Bold</vt:lpstr>
      <vt:lpstr>Calibri</vt:lpstr>
      <vt:lpstr>Calibri Light</vt:lpstr>
      <vt:lpstr>Catamaran Light</vt:lpstr>
      <vt:lpstr>Livvic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Triết Bùi</dc:creator>
  <cp:lastModifiedBy>Triết Bùi</cp:lastModifiedBy>
  <cp:revision>1</cp:revision>
  <dcterms:created xsi:type="dcterms:W3CDTF">2023-06-12T05:57:55Z</dcterms:created>
  <dcterms:modified xsi:type="dcterms:W3CDTF">2023-06-12T08:15:04Z</dcterms:modified>
</cp:coreProperties>
</file>